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453" r:id="rId2"/>
  </p:sldMasterIdLst>
  <p:notesMasterIdLst>
    <p:notesMasterId r:id="rId64"/>
  </p:notesMasterIdLst>
  <p:handoutMasterIdLst>
    <p:handoutMasterId r:id="rId65"/>
  </p:handoutMasterIdLst>
  <p:sldIdLst>
    <p:sldId id="1516" r:id="rId3"/>
    <p:sldId id="1438" r:id="rId4"/>
    <p:sldId id="1443" r:id="rId5"/>
    <p:sldId id="1537" r:id="rId6"/>
    <p:sldId id="1540" r:id="rId7"/>
    <p:sldId id="1471" r:id="rId8"/>
    <p:sldId id="1547" r:id="rId9"/>
    <p:sldId id="1548" r:id="rId10"/>
    <p:sldId id="1511" r:id="rId11"/>
    <p:sldId id="1505" r:id="rId12"/>
    <p:sldId id="256" r:id="rId13"/>
    <p:sldId id="257" r:id="rId14"/>
    <p:sldId id="258" r:id="rId15"/>
    <p:sldId id="262" r:id="rId16"/>
    <p:sldId id="263" r:id="rId17"/>
    <p:sldId id="259" r:id="rId18"/>
    <p:sldId id="260" r:id="rId19"/>
    <p:sldId id="261" r:id="rId20"/>
    <p:sldId id="1559" r:id="rId21"/>
    <p:sldId id="353" r:id="rId22"/>
    <p:sldId id="365" r:id="rId23"/>
    <p:sldId id="1574" r:id="rId24"/>
    <p:sldId id="1552" r:id="rId25"/>
    <p:sldId id="1553" r:id="rId26"/>
    <p:sldId id="1554" r:id="rId27"/>
    <p:sldId id="1555" r:id="rId28"/>
    <p:sldId id="1575" r:id="rId29"/>
    <p:sldId id="1567" r:id="rId30"/>
    <p:sldId id="1568" r:id="rId31"/>
    <p:sldId id="1569" r:id="rId32"/>
    <p:sldId id="1578" r:id="rId33"/>
    <p:sldId id="368" r:id="rId34"/>
    <p:sldId id="1557" r:id="rId35"/>
    <p:sldId id="1556" r:id="rId36"/>
    <p:sldId id="367" r:id="rId37"/>
    <p:sldId id="321" r:id="rId38"/>
    <p:sldId id="341" r:id="rId39"/>
    <p:sldId id="1576" r:id="rId40"/>
    <p:sldId id="1577" r:id="rId41"/>
    <p:sldId id="1579" r:id="rId42"/>
    <p:sldId id="1473" r:id="rId43"/>
    <p:sldId id="1474" r:id="rId44"/>
    <p:sldId id="1457" r:id="rId45"/>
    <p:sldId id="1538" r:id="rId46"/>
    <p:sldId id="1521" r:id="rId47"/>
    <p:sldId id="1529" r:id="rId48"/>
    <p:sldId id="1542" r:id="rId49"/>
    <p:sldId id="1534" r:id="rId50"/>
    <p:sldId id="1510" r:id="rId51"/>
    <p:sldId id="1565" r:id="rId52"/>
    <p:sldId id="1580" r:id="rId53"/>
    <p:sldId id="1533" r:id="rId54"/>
    <p:sldId id="1526" r:id="rId55"/>
    <p:sldId id="1566" r:id="rId56"/>
    <p:sldId id="1570" r:id="rId57"/>
    <p:sldId id="1447" r:id="rId58"/>
    <p:sldId id="1493" r:id="rId59"/>
    <p:sldId id="1489" r:id="rId60"/>
    <p:sldId id="1543" r:id="rId61"/>
    <p:sldId id="1549" r:id="rId62"/>
    <p:sldId id="1536" r:id="rId63"/>
  </p:sldIdLst>
  <p:sldSz cx="9144000" cy="6858000" type="screen4x3"/>
  <p:notesSz cx="6797675" cy="9926638"/>
  <p:defaultTextStyle>
    <a:defPPr>
      <a:defRPr lang="pl-PL"/>
    </a:defPPr>
    <a:lvl1pPr algn="l"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5pPr>
    <a:lvl6pPr marL="2286000" algn="l" defTabSz="914400" rtl="0" eaLnBrk="1" latinLnBrk="0" hangingPunct="1">
      <a:defRPr sz="1900" kern="1200">
        <a:solidFill>
          <a:schemeClr val="tx1"/>
        </a:solidFill>
        <a:latin typeface="Arial" panose="020B0604020202020204" pitchFamily="34" charset="0"/>
        <a:ea typeface="+mn-ea"/>
        <a:cs typeface="+mn-cs"/>
      </a:defRPr>
    </a:lvl6pPr>
    <a:lvl7pPr marL="2743200" algn="l" defTabSz="914400" rtl="0" eaLnBrk="1" latinLnBrk="0" hangingPunct="1">
      <a:defRPr sz="1900" kern="1200">
        <a:solidFill>
          <a:schemeClr val="tx1"/>
        </a:solidFill>
        <a:latin typeface="Arial" panose="020B0604020202020204" pitchFamily="34" charset="0"/>
        <a:ea typeface="+mn-ea"/>
        <a:cs typeface="+mn-cs"/>
      </a:defRPr>
    </a:lvl7pPr>
    <a:lvl8pPr marL="3200400" algn="l" defTabSz="914400" rtl="0" eaLnBrk="1" latinLnBrk="0" hangingPunct="1">
      <a:defRPr sz="1900" kern="1200">
        <a:solidFill>
          <a:schemeClr val="tx1"/>
        </a:solidFill>
        <a:latin typeface="Arial" panose="020B0604020202020204" pitchFamily="34" charset="0"/>
        <a:ea typeface="+mn-ea"/>
        <a:cs typeface="+mn-cs"/>
      </a:defRPr>
    </a:lvl8pPr>
    <a:lvl9pPr marL="3657600" algn="l" defTabSz="914400" rtl="0" eaLnBrk="1" latinLnBrk="0" hangingPunct="1">
      <a:defRPr sz="19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224">
          <p15:clr>
            <a:srgbClr val="A4A3A4"/>
          </p15:clr>
        </p15:guide>
        <p15:guide id="2" orient="horz" pos="1956" userDrawn="1">
          <p15:clr>
            <a:srgbClr val="A4A3A4"/>
          </p15:clr>
        </p15:guide>
        <p15:guide id="3" pos="3792">
          <p15:clr>
            <a:srgbClr val="A4A3A4"/>
          </p15:clr>
        </p15:guide>
        <p15:guide id="4" pos="136" userDrawn="1">
          <p15:clr>
            <a:srgbClr val="A4A3A4"/>
          </p15:clr>
        </p15:guide>
        <p15:guide id="5" pos="39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90E"/>
    <a:srgbClr val="B2B2B2"/>
    <a:srgbClr val="B11D09"/>
    <a:srgbClr val="78120A"/>
    <a:srgbClr val="76433F"/>
    <a:srgbClr val="0000FF"/>
    <a:srgbClr val="006600"/>
    <a:srgbClr val="339933"/>
    <a:srgbClr val="9900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94713" autoAdjust="0"/>
  </p:normalViewPr>
  <p:slideViewPr>
    <p:cSldViewPr snapToObjects="1">
      <p:cViewPr varScale="1">
        <p:scale>
          <a:sx n="114" d="100"/>
          <a:sy n="114" d="100"/>
        </p:scale>
        <p:origin x="1440" y="114"/>
      </p:cViewPr>
      <p:guideLst>
        <p:guide orient="horz" pos="4224"/>
        <p:guide orient="horz" pos="1956"/>
        <p:guide pos="3792"/>
        <p:guide pos="136"/>
        <p:guide pos="39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1.xml.rels><?xml version="1.0" encoding="UTF-8" standalone="yes"?>
<Relationships xmlns="http://schemas.openxmlformats.org/package/2006/relationships"><Relationship Id="rId1" Type="http://schemas.openxmlformats.org/officeDocument/2006/relationships/hyperlink" Target="https://ppp.pwr.edu.pl/login"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pp.pwr.edu.pl/login"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0DA28-6723-4978-B9F6-DB8F83CF4467}" type="doc">
      <dgm:prSet loTypeId="urn:microsoft.com/office/officeart/2008/layout/VerticalCurvedList" loCatId="list" qsTypeId="urn:microsoft.com/office/officeart/2005/8/quickstyle/simple4" qsCatId="simple" csTypeId="urn:microsoft.com/office/officeart/2005/8/colors/accent0_1" csCatId="mainScheme" phldr="1"/>
      <dgm:spPr/>
      <dgm:t>
        <a:bodyPr/>
        <a:lstStyle/>
        <a:p>
          <a:endParaRPr lang="pl-PL"/>
        </a:p>
      </dgm:t>
    </dgm:pt>
    <dgm:pt modelId="{347D7014-C9DD-4613-8843-A1B8226A8F59}">
      <dgm:prSet phldrT="[Tekst]" custT="1"/>
      <dgm:spPr/>
      <dgm:t>
        <a:bodyPr/>
        <a:lstStyle/>
        <a:p>
          <a:r>
            <a:rPr lang="pl-PL" sz="1400" b="1" dirty="0"/>
            <a:t>Poradnia Psychologiczna </a:t>
          </a:r>
          <a:r>
            <a:rPr lang="pl-PL" sz="1400" dirty="0"/>
            <a:t>- w trudnych sytuacjach studenci Politechniki Wrocławskiej mogą liczyć na pomoc zatrudnionych w uczelni psychologów i psychoterapeutów.</a:t>
          </a:r>
        </a:p>
      </dgm:t>
    </dgm:pt>
    <dgm:pt modelId="{417EA673-992F-4D73-8A1D-6E6B8D66C82A}" type="parTrans" cxnId="{DBC60D5E-41EE-4FD3-834E-C1D2F86C0B93}">
      <dgm:prSet/>
      <dgm:spPr/>
      <dgm:t>
        <a:bodyPr/>
        <a:lstStyle/>
        <a:p>
          <a:endParaRPr lang="pl-PL"/>
        </a:p>
      </dgm:t>
    </dgm:pt>
    <dgm:pt modelId="{01133FA4-DF56-4996-B911-966BB700AD6A}" type="sibTrans" cxnId="{DBC60D5E-41EE-4FD3-834E-C1D2F86C0B93}">
      <dgm:prSet/>
      <dgm:spPr/>
      <dgm:t>
        <a:bodyPr/>
        <a:lstStyle/>
        <a:p>
          <a:endParaRPr lang="pl-PL"/>
        </a:p>
      </dgm:t>
    </dgm:pt>
    <dgm:pt modelId="{6363B2DE-30DC-48A9-9BCA-70340A2DA215}">
      <dgm:prSet phldrT="[Tekst]"/>
      <dgm:spPr/>
      <dgm:t>
        <a:bodyPr/>
        <a:lstStyle/>
        <a:p>
          <a:r>
            <a:rPr lang="pl-PL" dirty="0"/>
            <a:t>Poradnia psychologiczna znajduje się na terenie akademika T-22 (Osiedle </a:t>
          </a:r>
          <a:r>
            <a:rPr lang="pl-PL" dirty="0" err="1"/>
            <a:t>Wittigowo</a:t>
          </a:r>
          <a:r>
            <a:rPr lang="pl-PL" dirty="0"/>
            <a:t>). Umówienie wizyty odbywa się poprzez aplikację: </a:t>
          </a:r>
          <a:r>
            <a:rPr lang="pl-PL"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https://ppp.pwr.edu.pl/login </a:t>
          </a:r>
          <a:endParaRPr lang="pl-PL" dirty="0">
            <a:solidFill>
              <a:srgbClr val="0070C0"/>
            </a:solidFill>
          </a:endParaRPr>
        </a:p>
      </dgm:t>
    </dgm:pt>
    <dgm:pt modelId="{71D4E980-F0F3-4F1C-9EC7-1E27415A6058}" type="parTrans" cxnId="{656C58A4-FF0E-4DB8-939D-449BB085FE86}">
      <dgm:prSet/>
      <dgm:spPr/>
      <dgm:t>
        <a:bodyPr/>
        <a:lstStyle/>
        <a:p>
          <a:endParaRPr lang="pl-PL"/>
        </a:p>
      </dgm:t>
    </dgm:pt>
    <dgm:pt modelId="{57233788-3247-4C2F-9163-A2E08C5AE9B9}" type="sibTrans" cxnId="{656C58A4-FF0E-4DB8-939D-449BB085FE86}">
      <dgm:prSet/>
      <dgm:spPr/>
      <dgm:t>
        <a:bodyPr/>
        <a:lstStyle/>
        <a:p>
          <a:endParaRPr lang="pl-PL"/>
        </a:p>
      </dgm:t>
    </dgm:pt>
    <dgm:pt modelId="{ECC47D13-F9FB-44D9-9D2A-6AB3F7420520}">
      <dgm:prSet phldrT="[Tekst]"/>
      <dgm:spPr/>
      <dgm:t>
        <a:bodyPr/>
        <a:lstStyle/>
        <a:p>
          <a:r>
            <a:rPr lang="pl-PL" dirty="0"/>
            <a:t>Wizyta trwa około 45 minut, ilość wizyt w zależności od potrzeb. Konsultację można odbyć stacjonarnie, zdalnie lub telefonicznie.</a:t>
          </a:r>
        </a:p>
      </dgm:t>
    </dgm:pt>
    <dgm:pt modelId="{755DC5FD-CB67-4A63-88E1-D5EC3E3DB86A}" type="parTrans" cxnId="{A1E3EED4-7C8D-4D21-9478-C4F28F3AF1A9}">
      <dgm:prSet/>
      <dgm:spPr/>
      <dgm:t>
        <a:bodyPr/>
        <a:lstStyle/>
        <a:p>
          <a:endParaRPr lang="pl-PL"/>
        </a:p>
      </dgm:t>
    </dgm:pt>
    <dgm:pt modelId="{62B04E67-CAE6-47D3-B66A-544C9FF4D56B}" type="sibTrans" cxnId="{A1E3EED4-7C8D-4D21-9478-C4F28F3AF1A9}">
      <dgm:prSet/>
      <dgm:spPr/>
      <dgm:t>
        <a:bodyPr/>
        <a:lstStyle/>
        <a:p>
          <a:endParaRPr lang="pl-PL"/>
        </a:p>
      </dgm:t>
    </dgm:pt>
    <dgm:pt modelId="{8D34EF65-805A-4A05-9C1D-3927500ADA51}" type="pres">
      <dgm:prSet presAssocID="{0F70DA28-6723-4978-B9F6-DB8F83CF4467}" presName="Name0" presStyleCnt="0">
        <dgm:presLayoutVars>
          <dgm:chMax val="7"/>
          <dgm:chPref val="7"/>
          <dgm:dir/>
        </dgm:presLayoutVars>
      </dgm:prSet>
      <dgm:spPr/>
    </dgm:pt>
    <dgm:pt modelId="{2EB2C917-6D14-4B2E-8F38-873E59768876}" type="pres">
      <dgm:prSet presAssocID="{0F70DA28-6723-4978-B9F6-DB8F83CF4467}" presName="Name1" presStyleCnt="0"/>
      <dgm:spPr/>
    </dgm:pt>
    <dgm:pt modelId="{023A17B0-92AE-4E02-B0DB-1E86336B2C50}" type="pres">
      <dgm:prSet presAssocID="{0F70DA28-6723-4978-B9F6-DB8F83CF4467}" presName="cycle" presStyleCnt="0"/>
      <dgm:spPr/>
    </dgm:pt>
    <dgm:pt modelId="{D2F3DEC3-2854-49B2-A6B8-12FFF0258E21}" type="pres">
      <dgm:prSet presAssocID="{0F70DA28-6723-4978-B9F6-DB8F83CF4467}" presName="srcNode" presStyleLbl="node1" presStyleIdx="0" presStyleCnt="3"/>
      <dgm:spPr/>
    </dgm:pt>
    <dgm:pt modelId="{844A46B2-A9CE-44C5-8163-AD6B60E65B88}" type="pres">
      <dgm:prSet presAssocID="{0F70DA28-6723-4978-B9F6-DB8F83CF4467}" presName="conn" presStyleLbl="parChTrans1D2" presStyleIdx="0" presStyleCnt="1"/>
      <dgm:spPr/>
    </dgm:pt>
    <dgm:pt modelId="{B853694C-603E-4799-9CEC-441D9731B49F}" type="pres">
      <dgm:prSet presAssocID="{0F70DA28-6723-4978-B9F6-DB8F83CF4467}" presName="extraNode" presStyleLbl="node1" presStyleIdx="0" presStyleCnt="3"/>
      <dgm:spPr/>
    </dgm:pt>
    <dgm:pt modelId="{87A7FB09-DDDE-4BB1-BD5B-FD181E191582}" type="pres">
      <dgm:prSet presAssocID="{0F70DA28-6723-4978-B9F6-DB8F83CF4467}" presName="dstNode" presStyleLbl="node1" presStyleIdx="0" presStyleCnt="3"/>
      <dgm:spPr/>
    </dgm:pt>
    <dgm:pt modelId="{082332E1-2A3A-4704-A331-EFFDD7C8AB65}" type="pres">
      <dgm:prSet presAssocID="{347D7014-C9DD-4613-8843-A1B8226A8F59}" presName="text_1" presStyleLbl="node1" presStyleIdx="0" presStyleCnt="3">
        <dgm:presLayoutVars>
          <dgm:bulletEnabled val="1"/>
        </dgm:presLayoutVars>
      </dgm:prSet>
      <dgm:spPr/>
    </dgm:pt>
    <dgm:pt modelId="{706C905F-12AD-4097-83EB-73C3E346B8E1}" type="pres">
      <dgm:prSet presAssocID="{347D7014-C9DD-4613-8843-A1B8226A8F59}" presName="accent_1" presStyleCnt="0"/>
      <dgm:spPr/>
    </dgm:pt>
    <dgm:pt modelId="{802D4914-7BDA-4C68-9414-A46EB64E6BD3}" type="pres">
      <dgm:prSet presAssocID="{347D7014-C9DD-4613-8843-A1B8226A8F59}" presName="accentRepeatNode" presStyleLbl="solidFgAcc1" presStyleIdx="0" presStyleCnt="3"/>
      <dgm:spPr/>
    </dgm:pt>
    <dgm:pt modelId="{1D387E81-D2B3-41C3-B334-A3140778B877}" type="pres">
      <dgm:prSet presAssocID="{6363B2DE-30DC-48A9-9BCA-70340A2DA215}" presName="text_2" presStyleLbl="node1" presStyleIdx="1" presStyleCnt="3">
        <dgm:presLayoutVars>
          <dgm:bulletEnabled val="1"/>
        </dgm:presLayoutVars>
      </dgm:prSet>
      <dgm:spPr/>
    </dgm:pt>
    <dgm:pt modelId="{7EF77322-D297-4B67-ADA7-536E85AF58F6}" type="pres">
      <dgm:prSet presAssocID="{6363B2DE-30DC-48A9-9BCA-70340A2DA215}" presName="accent_2" presStyleCnt="0"/>
      <dgm:spPr/>
    </dgm:pt>
    <dgm:pt modelId="{33D7689B-7615-4E0B-AF6E-3EBA570D2C13}" type="pres">
      <dgm:prSet presAssocID="{6363B2DE-30DC-48A9-9BCA-70340A2DA215}" presName="accentRepeatNode" presStyleLbl="solidFgAcc1" presStyleIdx="1" presStyleCnt="3"/>
      <dgm:spPr/>
    </dgm:pt>
    <dgm:pt modelId="{33827A43-6730-4DC4-A74F-859521FA9344}" type="pres">
      <dgm:prSet presAssocID="{ECC47D13-F9FB-44D9-9D2A-6AB3F7420520}" presName="text_3" presStyleLbl="node1" presStyleIdx="2" presStyleCnt="3">
        <dgm:presLayoutVars>
          <dgm:bulletEnabled val="1"/>
        </dgm:presLayoutVars>
      </dgm:prSet>
      <dgm:spPr/>
    </dgm:pt>
    <dgm:pt modelId="{6DA44B19-9A7A-46FF-BA60-EACD834D8986}" type="pres">
      <dgm:prSet presAssocID="{ECC47D13-F9FB-44D9-9D2A-6AB3F7420520}" presName="accent_3" presStyleCnt="0"/>
      <dgm:spPr/>
    </dgm:pt>
    <dgm:pt modelId="{E047C12A-67A9-4A4F-9053-6238CE7D41BE}" type="pres">
      <dgm:prSet presAssocID="{ECC47D13-F9FB-44D9-9D2A-6AB3F7420520}" presName="accentRepeatNode" presStyleLbl="solidFgAcc1" presStyleIdx="2" presStyleCnt="3"/>
      <dgm:spPr/>
    </dgm:pt>
  </dgm:ptLst>
  <dgm:cxnLst>
    <dgm:cxn modelId="{DBC60D5E-41EE-4FD3-834E-C1D2F86C0B93}" srcId="{0F70DA28-6723-4978-B9F6-DB8F83CF4467}" destId="{347D7014-C9DD-4613-8843-A1B8226A8F59}" srcOrd="0" destOrd="0" parTransId="{417EA673-992F-4D73-8A1D-6E6B8D66C82A}" sibTransId="{01133FA4-DF56-4996-B911-966BB700AD6A}"/>
    <dgm:cxn modelId="{7001BF41-25AE-4B0B-9204-C3049674DEED}" type="presOf" srcId="{6363B2DE-30DC-48A9-9BCA-70340A2DA215}" destId="{1D387E81-D2B3-41C3-B334-A3140778B877}" srcOrd="0" destOrd="0" presId="urn:microsoft.com/office/officeart/2008/layout/VerticalCurvedList"/>
    <dgm:cxn modelId="{D13DC461-C88C-4137-915D-B599537998B4}" type="presOf" srcId="{ECC47D13-F9FB-44D9-9D2A-6AB3F7420520}" destId="{33827A43-6730-4DC4-A74F-859521FA9344}" srcOrd="0" destOrd="0" presId="urn:microsoft.com/office/officeart/2008/layout/VerticalCurvedList"/>
    <dgm:cxn modelId="{20C1D557-8503-46B2-AFAB-4A1B2621178A}" type="presOf" srcId="{347D7014-C9DD-4613-8843-A1B8226A8F59}" destId="{082332E1-2A3A-4704-A331-EFFDD7C8AB65}" srcOrd="0" destOrd="0" presId="urn:microsoft.com/office/officeart/2008/layout/VerticalCurvedList"/>
    <dgm:cxn modelId="{1A4E9958-AA61-46F7-A21B-FF91C5AF59AD}" type="presOf" srcId="{0F70DA28-6723-4978-B9F6-DB8F83CF4467}" destId="{8D34EF65-805A-4A05-9C1D-3927500ADA51}" srcOrd="0" destOrd="0" presId="urn:microsoft.com/office/officeart/2008/layout/VerticalCurvedList"/>
    <dgm:cxn modelId="{9C0EFD9B-0A92-4A4A-AE5B-FA3CEDA56381}" type="presOf" srcId="{01133FA4-DF56-4996-B911-966BB700AD6A}" destId="{844A46B2-A9CE-44C5-8163-AD6B60E65B88}" srcOrd="0" destOrd="0" presId="urn:microsoft.com/office/officeart/2008/layout/VerticalCurvedList"/>
    <dgm:cxn modelId="{656C58A4-FF0E-4DB8-939D-449BB085FE86}" srcId="{0F70DA28-6723-4978-B9F6-DB8F83CF4467}" destId="{6363B2DE-30DC-48A9-9BCA-70340A2DA215}" srcOrd="1" destOrd="0" parTransId="{71D4E980-F0F3-4F1C-9EC7-1E27415A6058}" sibTransId="{57233788-3247-4C2F-9163-A2E08C5AE9B9}"/>
    <dgm:cxn modelId="{A1E3EED4-7C8D-4D21-9478-C4F28F3AF1A9}" srcId="{0F70DA28-6723-4978-B9F6-DB8F83CF4467}" destId="{ECC47D13-F9FB-44D9-9D2A-6AB3F7420520}" srcOrd="2" destOrd="0" parTransId="{755DC5FD-CB67-4A63-88E1-D5EC3E3DB86A}" sibTransId="{62B04E67-CAE6-47D3-B66A-544C9FF4D56B}"/>
    <dgm:cxn modelId="{C9151AD8-8693-40A9-8550-990473174660}" type="presParOf" srcId="{8D34EF65-805A-4A05-9C1D-3927500ADA51}" destId="{2EB2C917-6D14-4B2E-8F38-873E59768876}" srcOrd="0" destOrd="0" presId="urn:microsoft.com/office/officeart/2008/layout/VerticalCurvedList"/>
    <dgm:cxn modelId="{635C11A8-F2AE-42A6-8BA4-58829FE23451}" type="presParOf" srcId="{2EB2C917-6D14-4B2E-8F38-873E59768876}" destId="{023A17B0-92AE-4E02-B0DB-1E86336B2C50}" srcOrd="0" destOrd="0" presId="urn:microsoft.com/office/officeart/2008/layout/VerticalCurvedList"/>
    <dgm:cxn modelId="{4E1B0B0F-6C54-44EC-9095-01F904103999}" type="presParOf" srcId="{023A17B0-92AE-4E02-B0DB-1E86336B2C50}" destId="{D2F3DEC3-2854-49B2-A6B8-12FFF0258E21}" srcOrd="0" destOrd="0" presId="urn:microsoft.com/office/officeart/2008/layout/VerticalCurvedList"/>
    <dgm:cxn modelId="{68490329-4F04-4BE0-B6EB-4461EDDE7A21}" type="presParOf" srcId="{023A17B0-92AE-4E02-B0DB-1E86336B2C50}" destId="{844A46B2-A9CE-44C5-8163-AD6B60E65B88}" srcOrd="1" destOrd="0" presId="urn:microsoft.com/office/officeart/2008/layout/VerticalCurvedList"/>
    <dgm:cxn modelId="{0F587B36-7A90-40C8-9062-A55F66286C73}" type="presParOf" srcId="{023A17B0-92AE-4E02-B0DB-1E86336B2C50}" destId="{B853694C-603E-4799-9CEC-441D9731B49F}" srcOrd="2" destOrd="0" presId="urn:microsoft.com/office/officeart/2008/layout/VerticalCurvedList"/>
    <dgm:cxn modelId="{CB756C74-989F-4832-9FB8-D9AB6866220C}" type="presParOf" srcId="{023A17B0-92AE-4E02-B0DB-1E86336B2C50}" destId="{87A7FB09-DDDE-4BB1-BD5B-FD181E191582}" srcOrd="3" destOrd="0" presId="urn:microsoft.com/office/officeart/2008/layout/VerticalCurvedList"/>
    <dgm:cxn modelId="{F4546BB7-D426-445E-B742-16696F526BF9}" type="presParOf" srcId="{2EB2C917-6D14-4B2E-8F38-873E59768876}" destId="{082332E1-2A3A-4704-A331-EFFDD7C8AB65}" srcOrd="1" destOrd="0" presId="urn:microsoft.com/office/officeart/2008/layout/VerticalCurvedList"/>
    <dgm:cxn modelId="{7370576D-EDE6-417F-8D4E-4DDEC613EA96}" type="presParOf" srcId="{2EB2C917-6D14-4B2E-8F38-873E59768876}" destId="{706C905F-12AD-4097-83EB-73C3E346B8E1}" srcOrd="2" destOrd="0" presId="urn:microsoft.com/office/officeart/2008/layout/VerticalCurvedList"/>
    <dgm:cxn modelId="{6E927A0F-6A31-4B48-BDA1-D11B0DEBD932}" type="presParOf" srcId="{706C905F-12AD-4097-83EB-73C3E346B8E1}" destId="{802D4914-7BDA-4C68-9414-A46EB64E6BD3}" srcOrd="0" destOrd="0" presId="urn:microsoft.com/office/officeart/2008/layout/VerticalCurvedList"/>
    <dgm:cxn modelId="{9E752E5D-3175-480E-AF40-4604C0DF5B21}" type="presParOf" srcId="{2EB2C917-6D14-4B2E-8F38-873E59768876}" destId="{1D387E81-D2B3-41C3-B334-A3140778B877}" srcOrd="3" destOrd="0" presId="urn:microsoft.com/office/officeart/2008/layout/VerticalCurvedList"/>
    <dgm:cxn modelId="{79E0151D-9E93-4E24-B521-52CCFC6A1BA4}" type="presParOf" srcId="{2EB2C917-6D14-4B2E-8F38-873E59768876}" destId="{7EF77322-D297-4B67-ADA7-536E85AF58F6}" srcOrd="4" destOrd="0" presId="urn:microsoft.com/office/officeart/2008/layout/VerticalCurvedList"/>
    <dgm:cxn modelId="{81D9639A-656D-401B-934B-6C50D7802EF4}" type="presParOf" srcId="{7EF77322-D297-4B67-ADA7-536E85AF58F6}" destId="{33D7689B-7615-4E0B-AF6E-3EBA570D2C13}" srcOrd="0" destOrd="0" presId="urn:microsoft.com/office/officeart/2008/layout/VerticalCurvedList"/>
    <dgm:cxn modelId="{86906F86-DCFF-4982-B759-E24125442CC8}" type="presParOf" srcId="{2EB2C917-6D14-4B2E-8F38-873E59768876}" destId="{33827A43-6730-4DC4-A74F-859521FA9344}" srcOrd="5" destOrd="0" presId="urn:microsoft.com/office/officeart/2008/layout/VerticalCurvedList"/>
    <dgm:cxn modelId="{5D5D5F68-D4A7-42E8-9D94-CD611D8003E0}" type="presParOf" srcId="{2EB2C917-6D14-4B2E-8F38-873E59768876}" destId="{6DA44B19-9A7A-46FF-BA60-EACD834D8986}" srcOrd="6" destOrd="0" presId="urn:microsoft.com/office/officeart/2008/layout/VerticalCurvedList"/>
    <dgm:cxn modelId="{B1AB7EAC-1901-431C-BB1F-9C23FCC26073}" type="presParOf" srcId="{6DA44B19-9A7A-46FF-BA60-EACD834D8986}" destId="{E047C12A-67A9-4A4F-9053-6238CE7D41B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0DA28-6723-4978-B9F6-DB8F83CF4467}" type="doc">
      <dgm:prSet loTypeId="urn:microsoft.com/office/officeart/2008/layout/VerticalCurvedList" loCatId="list" qsTypeId="urn:microsoft.com/office/officeart/2005/8/quickstyle/simple4" qsCatId="simple" csTypeId="urn:microsoft.com/office/officeart/2005/8/colors/accent0_1" csCatId="mainScheme" phldr="1"/>
      <dgm:spPr/>
      <dgm:t>
        <a:bodyPr/>
        <a:lstStyle/>
        <a:p>
          <a:endParaRPr lang="pl-PL"/>
        </a:p>
      </dgm:t>
    </dgm:pt>
    <dgm:pt modelId="{347D7014-C9DD-4613-8843-A1B8226A8F59}">
      <dgm:prSet phldrT="[Tekst]"/>
      <dgm:spPr/>
      <dgm:t>
        <a:bodyPr/>
        <a:lstStyle/>
        <a:p>
          <a:r>
            <a:rPr lang="pl-PL" dirty="0"/>
            <a:t>Pomoc w kontaktach z Prowadzącymi</a:t>
          </a:r>
        </a:p>
      </dgm:t>
    </dgm:pt>
    <dgm:pt modelId="{417EA673-992F-4D73-8A1D-6E6B8D66C82A}" type="parTrans" cxnId="{DBC60D5E-41EE-4FD3-834E-C1D2F86C0B93}">
      <dgm:prSet/>
      <dgm:spPr/>
      <dgm:t>
        <a:bodyPr/>
        <a:lstStyle/>
        <a:p>
          <a:endParaRPr lang="pl-PL"/>
        </a:p>
      </dgm:t>
    </dgm:pt>
    <dgm:pt modelId="{01133FA4-DF56-4996-B911-966BB700AD6A}" type="sibTrans" cxnId="{DBC60D5E-41EE-4FD3-834E-C1D2F86C0B93}">
      <dgm:prSet/>
      <dgm:spPr/>
      <dgm:t>
        <a:bodyPr/>
        <a:lstStyle/>
        <a:p>
          <a:endParaRPr lang="pl-PL"/>
        </a:p>
      </dgm:t>
    </dgm:pt>
    <dgm:pt modelId="{F95A6881-8614-44AC-93B2-AFE2513EABA9}">
      <dgm:prSet phldrT="[Tekst]"/>
      <dgm:spPr/>
      <dgm:t>
        <a:bodyPr/>
        <a:lstStyle/>
        <a:p>
          <a:r>
            <a:rPr lang="pl-PL" dirty="0"/>
            <a:t>Asystent Edukacyjny</a:t>
          </a:r>
        </a:p>
      </dgm:t>
    </dgm:pt>
    <dgm:pt modelId="{19BA4D7C-AD98-432C-80F8-39A28ED0AC4E}" type="parTrans" cxnId="{0C2726A3-5810-4D91-820A-B176A41813DE}">
      <dgm:prSet/>
      <dgm:spPr/>
      <dgm:t>
        <a:bodyPr/>
        <a:lstStyle/>
        <a:p>
          <a:endParaRPr lang="pl-PL"/>
        </a:p>
      </dgm:t>
    </dgm:pt>
    <dgm:pt modelId="{ECC7F00A-4624-4983-B265-78A7A095875D}" type="sibTrans" cxnId="{0C2726A3-5810-4D91-820A-B176A41813DE}">
      <dgm:prSet/>
      <dgm:spPr/>
      <dgm:t>
        <a:bodyPr/>
        <a:lstStyle/>
        <a:p>
          <a:endParaRPr lang="pl-PL"/>
        </a:p>
      </dgm:t>
    </dgm:pt>
    <dgm:pt modelId="{5413BABD-2CFC-4707-8B71-20A145D6A8CF}">
      <dgm:prSet phldrT="[Tekst]"/>
      <dgm:spPr/>
      <dgm:t>
        <a:bodyPr/>
        <a:lstStyle/>
        <a:p>
          <a:r>
            <a:rPr lang="pl-PL" dirty="0"/>
            <a:t>Dodatkowe kursy języka obcego</a:t>
          </a:r>
        </a:p>
      </dgm:t>
    </dgm:pt>
    <dgm:pt modelId="{DF83EACE-D0BD-41EE-8EE8-5D6BA0A782C5}" type="parTrans" cxnId="{8D84885E-53A9-45DF-BB1F-F49A3D5EF20D}">
      <dgm:prSet/>
      <dgm:spPr/>
      <dgm:t>
        <a:bodyPr/>
        <a:lstStyle/>
        <a:p>
          <a:endParaRPr lang="pl-PL"/>
        </a:p>
      </dgm:t>
    </dgm:pt>
    <dgm:pt modelId="{F5584AE1-E0DE-472B-9735-58DD4BC11374}" type="sibTrans" cxnId="{8D84885E-53A9-45DF-BB1F-F49A3D5EF20D}">
      <dgm:prSet/>
      <dgm:spPr/>
      <dgm:t>
        <a:bodyPr/>
        <a:lstStyle/>
        <a:p>
          <a:endParaRPr lang="pl-PL"/>
        </a:p>
      </dgm:t>
    </dgm:pt>
    <dgm:pt modelId="{8D34EF65-805A-4A05-9C1D-3927500ADA51}" type="pres">
      <dgm:prSet presAssocID="{0F70DA28-6723-4978-B9F6-DB8F83CF4467}" presName="Name0" presStyleCnt="0">
        <dgm:presLayoutVars>
          <dgm:chMax val="7"/>
          <dgm:chPref val="7"/>
          <dgm:dir/>
        </dgm:presLayoutVars>
      </dgm:prSet>
      <dgm:spPr/>
    </dgm:pt>
    <dgm:pt modelId="{2EB2C917-6D14-4B2E-8F38-873E59768876}" type="pres">
      <dgm:prSet presAssocID="{0F70DA28-6723-4978-B9F6-DB8F83CF4467}" presName="Name1" presStyleCnt="0"/>
      <dgm:spPr/>
    </dgm:pt>
    <dgm:pt modelId="{023A17B0-92AE-4E02-B0DB-1E86336B2C50}" type="pres">
      <dgm:prSet presAssocID="{0F70DA28-6723-4978-B9F6-DB8F83CF4467}" presName="cycle" presStyleCnt="0"/>
      <dgm:spPr/>
    </dgm:pt>
    <dgm:pt modelId="{D2F3DEC3-2854-49B2-A6B8-12FFF0258E21}" type="pres">
      <dgm:prSet presAssocID="{0F70DA28-6723-4978-B9F6-DB8F83CF4467}" presName="srcNode" presStyleLbl="node1" presStyleIdx="0" presStyleCnt="3"/>
      <dgm:spPr/>
    </dgm:pt>
    <dgm:pt modelId="{844A46B2-A9CE-44C5-8163-AD6B60E65B88}" type="pres">
      <dgm:prSet presAssocID="{0F70DA28-6723-4978-B9F6-DB8F83CF4467}" presName="conn" presStyleLbl="parChTrans1D2" presStyleIdx="0" presStyleCnt="1"/>
      <dgm:spPr/>
    </dgm:pt>
    <dgm:pt modelId="{B853694C-603E-4799-9CEC-441D9731B49F}" type="pres">
      <dgm:prSet presAssocID="{0F70DA28-6723-4978-B9F6-DB8F83CF4467}" presName="extraNode" presStyleLbl="node1" presStyleIdx="0" presStyleCnt="3"/>
      <dgm:spPr/>
    </dgm:pt>
    <dgm:pt modelId="{87A7FB09-DDDE-4BB1-BD5B-FD181E191582}" type="pres">
      <dgm:prSet presAssocID="{0F70DA28-6723-4978-B9F6-DB8F83CF4467}" presName="dstNode" presStyleLbl="node1" presStyleIdx="0" presStyleCnt="3"/>
      <dgm:spPr/>
    </dgm:pt>
    <dgm:pt modelId="{367C1A5B-5E90-4153-BFD5-970C4F48293C}" type="pres">
      <dgm:prSet presAssocID="{F95A6881-8614-44AC-93B2-AFE2513EABA9}" presName="text_1" presStyleLbl="node1" presStyleIdx="0" presStyleCnt="3">
        <dgm:presLayoutVars>
          <dgm:bulletEnabled val="1"/>
        </dgm:presLayoutVars>
      </dgm:prSet>
      <dgm:spPr/>
    </dgm:pt>
    <dgm:pt modelId="{5CE4A2A5-CED9-4D16-9D2B-D1F4AFBB3905}" type="pres">
      <dgm:prSet presAssocID="{F95A6881-8614-44AC-93B2-AFE2513EABA9}" presName="accent_1" presStyleCnt="0"/>
      <dgm:spPr/>
    </dgm:pt>
    <dgm:pt modelId="{97C0C69A-AE0B-4B13-AFFF-3017B16F40E3}" type="pres">
      <dgm:prSet presAssocID="{F95A6881-8614-44AC-93B2-AFE2513EABA9}" presName="accentRepeatNode" presStyleLbl="solidFgAcc1" presStyleIdx="0" presStyleCnt="3"/>
      <dgm:spPr/>
    </dgm:pt>
    <dgm:pt modelId="{F8F1FA06-FDC7-4DEF-AC37-F3B19B1DAFF5}" type="pres">
      <dgm:prSet presAssocID="{5413BABD-2CFC-4707-8B71-20A145D6A8CF}" presName="text_2" presStyleLbl="node1" presStyleIdx="1" presStyleCnt="3">
        <dgm:presLayoutVars>
          <dgm:bulletEnabled val="1"/>
        </dgm:presLayoutVars>
      </dgm:prSet>
      <dgm:spPr/>
    </dgm:pt>
    <dgm:pt modelId="{2061591B-4577-46F6-B8D1-3F5869CCA75E}" type="pres">
      <dgm:prSet presAssocID="{5413BABD-2CFC-4707-8B71-20A145D6A8CF}" presName="accent_2" presStyleCnt="0"/>
      <dgm:spPr/>
    </dgm:pt>
    <dgm:pt modelId="{B9D79528-1401-4FA3-94B6-106E034101E9}" type="pres">
      <dgm:prSet presAssocID="{5413BABD-2CFC-4707-8B71-20A145D6A8CF}" presName="accentRepeatNode" presStyleLbl="solidFgAcc1" presStyleIdx="1" presStyleCnt="3"/>
      <dgm:spPr/>
    </dgm:pt>
    <dgm:pt modelId="{C0E3CDA6-AE3F-4D5C-87FE-F37C32E6B98F}" type="pres">
      <dgm:prSet presAssocID="{347D7014-C9DD-4613-8843-A1B8226A8F59}" presName="text_3" presStyleLbl="node1" presStyleIdx="2" presStyleCnt="3">
        <dgm:presLayoutVars>
          <dgm:bulletEnabled val="1"/>
        </dgm:presLayoutVars>
      </dgm:prSet>
      <dgm:spPr/>
    </dgm:pt>
    <dgm:pt modelId="{CB162572-41B4-4CD2-BF52-ED779BD73762}" type="pres">
      <dgm:prSet presAssocID="{347D7014-C9DD-4613-8843-A1B8226A8F59}" presName="accent_3" presStyleCnt="0"/>
      <dgm:spPr/>
    </dgm:pt>
    <dgm:pt modelId="{802D4914-7BDA-4C68-9414-A46EB64E6BD3}" type="pres">
      <dgm:prSet presAssocID="{347D7014-C9DD-4613-8843-A1B8226A8F59}" presName="accentRepeatNode" presStyleLbl="solidFgAcc1" presStyleIdx="2" presStyleCnt="3"/>
      <dgm:spPr/>
    </dgm:pt>
  </dgm:ptLst>
  <dgm:cxnLst>
    <dgm:cxn modelId="{BBE1E13F-9E71-4901-B0D2-2700BC7A1B21}" type="presOf" srcId="{5413BABD-2CFC-4707-8B71-20A145D6A8CF}" destId="{F8F1FA06-FDC7-4DEF-AC37-F3B19B1DAFF5}" srcOrd="0" destOrd="0" presId="urn:microsoft.com/office/officeart/2008/layout/VerticalCurvedList"/>
    <dgm:cxn modelId="{DBC60D5E-41EE-4FD3-834E-C1D2F86C0B93}" srcId="{0F70DA28-6723-4978-B9F6-DB8F83CF4467}" destId="{347D7014-C9DD-4613-8843-A1B8226A8F59}" srcOrd="2" destOrd="0" parTransId="{417EA673-992F-4D73-8A1D-6E6B8D66C82A}" sibTransId="{01133FA4-DF56-4996-B911-966BB700AD6A}"/>
    <dgm:cxn modelId="{8D84885E-53A9-45DF-BB1F-F49A3D5EF20D}" srcId="{0F70DA28-6723-4978-B9F6-DB8F83CF4467}" destId="{5413BABD-2CFC-4707-8B71-20A145D6A8CF}" srcOrd="1" destOrd="0" parTransId="{DF83EACE-D0BD-41EE-8EE8-5D6BA0A782C5}" sibTransId="{F5584AE1-E0DE-472B-9735-58DD4BC11374}"/>
    <dgm:cxn modelId="{7437C96A-86BC-4253-BD6E-5F3BC97D1668}" type="presOf" srcId="{ECC7F00A-4624-4983-B265-78A7A095875D}" destId="{844A46B2-A9CE-44C5-8163-AD6B60E65B88}" srcOrd="0" destOrd="0" presId="urn:microsoft.com/office/officeart/2008/layout/VerticalCurvedList"/>
    <dgm:cxn modelId="{1A4E9958-AA61-46F7-A21B-FF91C5AF59AD}" type="presOf" srcId="{0F70DA28-6723-4978-B9F6-DB8F83CF4467}" destId="{8D34EF65-805A-4A05-9C1D-3927500ADA51}" srcOrd="0" destOrd="0" presId="urn:microsoft.com/office/officeart/2008/layout/VerticalCurvedList"/>
    <dgm:cxn modelId="{0C2726A3-5810-4D91-820A-B176A41813DE}" srcId="{0F70DA28-6723-4978-B9F6-DB8F83CF4467}" destId="{F95A6881-8614-44AC-93B2-AFE2513EABA9}" srcOrd="0" destOrd="0" parTransId="{19BA4D7C-AD98-432C-80F8-39A28ED0AC4E}" sibTransId="{ECC7F00A-4624-4983-B265-78A7A095875D}"/>
    <dgm:cxn modelId="{892897B0-B0A4-4AC4-B135-B57F480C83DD}" type="presOf" srcId="{347D7014-C9DD-4613-8843-A1B8226A8F59}" destId="{C0E3CDA6-AE3F-4D5C-87FE-F37C32E6B98F}" srcOrd="0" destOrd="0" presId="urn:microsoft.com/office/officeart/2008/layout/VerticalCurvedList"/>
    <dgm:cxn modelId="{0063C6E4-B173-439D-8D70-658A22535BB2}" type="presOf" srcId="{F95A6881-8614-44AC-93B2-AFE2513EABA9}" destId="{367C1A5B-5E90-4153-BFD5-970C4F48293C}" srcOrd="0" destOrd="0" presId="urn:microsoft.com/office/officeart/2008/layout/VerticalCurvedList"/>
    <dgm:cxn modelId="{C9151AD8-8693-40A9-8550-990473174660}" type="presParOf" srcId="{8D34EF65-805A-4A05-9C1D-3927500ADA51}" destId="{2EB2C917-6D14-4B2E-8F38-873E59768876}" srcOrd="0" destOrd="0" presId="urn:microsoft.com/office/officeart/2008/layout/VerticalCurvedList"/>
    <dgm:cxn modelId="{635C11A8-F2AE-42A6-8BA4-58829FE23451}" type="presParOf" srcId="{2EB2C917-6D14-4B2E-8F38-873E59768876}" destId="{023A17B0-92AE-4E02-B0DB-1E86336B2C50}" srcOrd="0" destOrd="0" presId="urn:microsoft.com/office/officeart/2008/layout/VerticalCurvedList"/>
    <dgm:cxn modelId="{4E1B0B0F-6C54-44EC-9095-01F904103999}" type="presParOf" srcId="{023A17B0-92AE-4E02-B0DB-1E86336B2C50}" destId="{D2F3DEC3-2854-49B2-A6B8-12FFF0258E21}" srcOrd="0" destOrd="0" presId="urn:microsoft.com/office/officeart/2008/layout/VerticalCurvedList"/>
    <dgm:cxn modelId="{68490329-4F04-4BE0-B6EB-4461EDDE7A21}" type="presParOf" srcId="{023A17B0-92AE-4E02-B0DB-1E86336B2C50}" destId="{844A46B2-A9CE-44C5-8163-AD6B60E65B88}" srcOrd="1" destOrd="0" presId="urn:microsoft.com/office/officeart/2008/layout/VerticalCurvedList"/>
    <dgm:cxn modelId="{0F587B36-7A90-40C8-9062-A55F66286C73}" type="presParOf" srcId="{023A17B0-92AE-4E02-B0DB-1E86336B2C50}" destId="{B853694C-603E-4799-9CEC-441D9731B49F}" srcOrd="2" destOrd="0" presId="urn:microsoft.com/office/officeart/2008/layout/VerticalCurvedList"/>
    <dgm:cxn modelId="{CB756C74-989F-4832-9FB8-D9AB6866220C}" type="presParOf" srcId="{023A17B0-92AE-4E02-B0DB-1E86336B2C50}" destId="{87A7FB09-DDDE-4BB1-BD5B-FD181E191582}" srcOrd="3" destOrd="0" presId="urn:microsoft.com/office/officeart/2008/layout/VerticalCurvedList"/>
    <dgm:cxn modelId="{F966E458-356F-4FF2-8CB0-2A86A9AF8266}" type="presParOf" srcId="{2EB2C917-6D14-4B2E-8F38-873E59768876}" destId="{367C1A5B-5E90-4153-BFD5-970C4F48293C}" srcOrd="1" destOrd="0" presId="urn:microsoft.com/office/officeart/2008/layout/VerticalCurvedList"/>
    <dgm:cxn modelId="{4EF97BB1-3B9A-44D7-A4EB-B6C71129059F}" type="presParOf" srcId="{2EB2C917-6D14-4B2E-8F38-873E59768876}" destId="{5CE4A2A5-CED9-4D16-9D2B-D1F4AFBB3905}" srcOrd="2" destOrd="0" presId="urn:microsoft.com/office/officeart/2008/layout/VerticalCurvedList"/>
    <dgm:cxn modelId="{E2D2FE5E-C4ED-48B1-9709-918EBA4F5A63}" type="presParOf" srcId="{5CE4A2A5-CED9-4D16-9D2B-D1F4AFBB3905}" destId="{97C0C69A-AE0B-4B13-AFFF-3017B16F40E3}" srcOrd="0" destOrd="0" presId="urn:microsoft.com/office/officeart/2008/layout/VerticalCurvedList"/>
    <dgm:cxn modelId="{E7AD8E91-5278-447E-9654-0A8C986CD428}" type="presParOf" srcId="{2EB2C917-6D14-4B2E-8F38-873E59768876}" destId="{F8F1FA06-FDC7-4DEF-AC37-F3B19B1DAFF5}" srcOrd="3" destOrd="0" presId="urn:microsoft.com/office/officeart/2008/layout/VerticalCurvedList"/>
    <dgm:cxn modelId="{45723CCC-E83F-4D6D-9017-D7AA2CF92631}" type="presParOf" srcId="{2EB2C917-6D14-4B2E-8F38-873E59768876}" destId="{2061591B-4577-46F6-B8D1-3F5869CCA75E}" srcOrd="4" destOrd="0" presId="urn:microsoft.com/office/officeart/2008/layout/VerticalCurvedList"/>
    <dgm:cxn modelId="{56F8C3F6-F624-4704-ADC3-DCA91E33266E}" type="presParOf" srcId="{2061591B-4577-46F6-B8D1-3F5869CCA75E}" destId="{B9D79528-1401-4FA3-94B6-106E034101E9}" srcOrd="0" destOrd="0" presId="urn:microsoft.com/office/officeart/2008/layout/VerticalCurvedList"/>
    <dgm:cxn modelId="{769A6B0B-6F73-4EA6-92CE-A6EFF54F0B16}" type="presParOf" srcId="{2EB2C917-6D14-4B2E-8F38-873E59768876}" destId="{C0E3CDA6-AE3F-4D5C-87FE-F37C32E6B98F}" srcOrd="5" destOrd="0" presId="urn:microsoft.com/office/officeart/2008/layout/VerticalCurvedList"/>
    <dgm:cxn modelId="{8379C15D-68D0-4327-9AD1-4C0F6E1CE85C}" type="presParOf" srcId="{2EB2C917-6D14-4B2E-8F38-873E59768876}" destId="{CB162572-41B4-4CD2-BF52-ED779BD73762}" srcOrd="6" destOrd="0" presId="urn:microsoft.com/office/officeart/2008/layout/VerticalCurvedList"/>
    <dgm:cxn modelId="{31BBC281-7140-486B-84E4-BB6FAF45697B}" type="presParOf" srcId="{CB162572-41B4-4CD2-BF52-ED779BD73762}" destId="{802D4914-7BDA-4C68-9414-A46EB64E6BD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70DA28-6723-4978-B9F6-DB8F83CF4467}" type="doc">
      <dgm:prSet loTypeId="urn:microsoft.com/office/officeart/2008/layout/VerticalCurvedList" loCatId="list" qsTypeId="urn:microsoft.com/office/officeart/2005/8/quickstyle/simple4" qsCatId="simple" csTypeId="urn:microsoft.com/office/officeart/2005/8/colors/accent0_1" csCatId="mainScheme" phldr="1"/>
      <dgm:spPr/>
      <dgm:t>
        <a:bodyPr/>
        <a:lstStyle/>
        <a:p>
          <a:endParaRPr lang="pl-PL"/>
        </a:p>
      </dgm:t>
    </dgm:pt>
    <dgm:pt modelId="{5E955B32-F4E1-4F7F-99EC-4D2835DA0576}">
      <dgm:prSet phldrT="[Tekst]"/>
      <dgm:spPr/>
      <dgm:t>
        <a:bodyPr/>
        <a:lstStyle/>
        <a:p>
          <a:r>
            <a:rPr lang="pl-PL" dirty="0"/>
            <a:t>Stypendium Specjalne Stowarzyszenia Absolwentów </a:t>
          </a:r>
          <a:r>
            <a:rPr lang="pl-PL" dirty="0" err="1"/>
            <a:t>PWr</a:t>
          </a:r>
          <a:endParaRPr lang="pl-PL" dirty="0"/>
        </a:p>
      </dgm:t>
    </dgm:pt>
    <dgm:pt modelId="{FEE94912-4E44-403B-A4B5-01875D85A473}" type="parTrans" cxnId="{A75E3A0D-FE9B-4483-BAD7-7E037B390D6A}">
      <dgm:prSet/>
      <dgm:spPr/>
      <dgm:t>
        <a:bodyPr/>
        <a:lstStyle/>
        <a:p>
          <a:endParaRPr lang="pl-PL"/>
        </a:p>
      </dgm:t>
    </dgm:pt>
    <dgm:pt modelId="{E9359DC5-32CA-488B-B3A4-5296A2991756}" type="sibTrans" cxnId="{A75E3A0D-FE9B-4483-BAD7-7E037B390D6A}">
      <dgm:prSet/>
      <dgm:spPr/>
      <dgm:t>
        <a:bodyPr/>
        <a:lstStyle/>
        <a:p>
          <a:endParaRPr lang="pl-PL"/>
        </a:p>
      </dgm:t>
    </dgm:pt>
    <dgm:pt modelId="{F95A6881-8614-44AC-93B2-AFE2513EABA9}">
      <dgm:prSet phldrT="[Tekst]"/>
      <dgm:spPr/>
      <dgm:t>
        <a:bodyPr/>
        <a:lstStyle/>
        <a:p>
          <a:r>
            <a:rPr lang="pl-PL" dirty="0"/>
            <a:t>Adaptacja materiałów dydaktycznych</a:t>
          </a:r>
        </a:p>
      </dgm:t>
    </dgm:pt>
    <dgm:pt modelId="{19BA4D7C-AD98-432C-80F8-39A28ED0AC4E}" type="parTrans" cxnId="{0C2726A3-5810-4D91-820A-B176A41813DE}">
      <dgm:prSet/>
      <dgm:spPr/>
      <dgm:t>
        <a:bodyPr/>
        <a:lstStyle/>
        <a:p>
          <a:endParaRPr lang="pl-PL"/>
        </a:p>
      </dgm:t>
    </dgm:pt>
    <dgm:pt modelId="{ECC7F00A-4624-4983-B265-78A7A095875D}" type="sibTrans" cxnId="{0C2726A3-5810-4D91-820A-B176A41813DE}">
      <dgm:prSet/>
      <dgm:spPr/>
      <dgm:t>
        <a:bodyPr/>
        <a:lstStyle/>
        <a:p>
          <a:endParaRPr lang="pl-PL"/>
        </a:p>
      </dgm:t>
    </dgm:pt>
    <dgm:pt modelId="{99C0BB08-4FD2-4F71-8C42-1A83044120A8}">
      <dgm:prSet phldrT="[Tekst]"/>
      <dgm:spPr/>
      <dgm:t>
        <a:bodyPr/>
        <a:lstStyle/>
        <a:p>
          <a:r>
            <a:rPr lang="pl-PL" dirty="0"/>
            <a:t>Obóz szkoleniowo-integracyjny</a:t>
          </a:r>
        </a:p>
      </dgm:t>
    </dgm:pt>
    <dgm:pt modelId="{8D21B002-9DAE-412D-992D-7FA8DEFECDE9}" type="parTrans" cxnId="{E41195EC-CF2C-49BB-8D66-7A94DC20994A}">
      <dgm:prSet/>
      <dgm:spPr/>
      <dgm:t>
        <a:bodyPr/>
        <a:lstStyle/>
        <a:p>
          <a:endParaRPr lang="pl-PL"/>
        </a:p>
      </dgm:t>
    </dgm:pt>
    <dgm:pt modelId="{4C6F3318-B573-49EB-9278-25C5758471B9}" type="sibTrans" cxnId="{E41195EC-CF2C-49BB-8D66-7A94DC20994A}">
      <dgm:prSet/>
      <dgm:spPr/>
      <dgm:t>
        <a:bodyPr/>
        <a:lstStyle/>
        <a:p>
          <a:endParaRPr lang="pl-PL"/>
        </a:p>
      </dgm:t>
    </dgm:pt>
    <dgm:pt modelId="{B780248B-49EA-4A5C-9244-97CC9F66530E}">
      <dgm:prSet phldrT="[Tekst]"/>
      <dgm:spPr/>
      <dgm:t>
        <a:bodyPr/>
        <a:lstStyle/>
        <a:p>
          <a:r>
            <a:rPr lang="pl-PL" dirty="0"/>
            <a:t>Wypożyczalnia sprzętu</a:t>
          </a:r>
        </a:p>
      </dgm:t>
    </dgm:pt>
    <dgm:pt modelId="{6C465E7F-0524-49C5-9FAE-94673DA265CA}" type="parTrans" cxnId="{9AD9B6A4-7254-4DCA-9FA9-FA1E8A79CAA4}">
      <dgm:prSet/>
      <dgm:spPr/>
      <dgm:t>
        <a:bodyPr/>
        <a:lstStyle/>
        <a:p>
          <a:endParaRPr lang="pl-PL"/>
        </a:p>
      </dgm:t>
    </dgm:pt>
    <dgm:pt modelId="{6A0B9AA7-BD9E-4E1D-A774-AA41BB2FD356}" type="sibTrans" cxnId="{9AD9B6A4-7254-4DCA-9FA9-FA1E8A79CAA4}">
      <dgm:prSet/>
      <dgm:spPr/>
      <dgm:t>
        <a:bodyPr/>
        <a:lstStyle/>
        <a:p>
          <a:endParaRPr lang="pl-PL"/>
        </a:p>
      </dgm:t>
    </dgm:pt>
    <dgm:pt modelId="{8D34EF65-805A-4A05-9C1D-3927500ADA51}" type="pres">
      <dgm:prSet presAssocID="{0F70DA28-6723-4978-B9F6-DB8F83CF4467}" presName="Name0" presStyleCnt="0">
        <dgm:presLayoutVars>
          <dgm:chMax val="7"/>
          <dgm:chPref val="7"/>
          <dgm:dir/>
        </dgm:presLayoutVars>
      </dgm:prSet>
      <dgm:spPr/>
    </dgm:pt>
    <dgm:pt modelId="{2EB2C917-6D14-4B2E-8F38-873E59768876}" type="pres">
      <dgm:prSet presAssocID="{0F70DA28-6723-4978-B9F6-DB8F83CF4467}" presName="Name1" presStyleCnt="0"/>
      <dgm:spPr/>
    </dgm:pt>
    <dgm:pt modelId="{023A17B0-92AE-4E02-B0DB-1E86336B2C50}" type="pres">
      <dgm:prSet presAssocID="{0F70DA28-6723-4978-B9F6-DB8F83CF4467}" presName="cycle" presStyleCnt="0"/>
      <dgm:spPr/>
    </dgm:pt>
    <dgm:pt modelId="{D2F3DEC3-2854-49B2-A6B8-12FFF0258E21}" type="pres">
      <dgm:prSet presAssocID="{0F70DA28-6723-4978-B9F6-DB8F83CF4467}" presName="srcNode" presStyleLbl="node1" presStyleIdx="0" presStyleCnt="4"/>
      <dgm:spPr/>
    </dgm:pt>
    <dgm:pt modelId="{844A46B2-A9CE-44C5-8163-AD6B60E65B88}" type="pres">
      <dgm:prSet presAssocID="{0F70DA28-6723-4978-B9F6-DB8F83CF4467}" presName="conn" presStyleLbl="parChTrans1D2" presStyleIdx="0" presStyleCnt="1"/>
      <dgm:spPr/>
    </dgm:pt>
    <dgm:pt modelId="{B853694C-603E-4799-9CEC-441D9731B49F}" type="pres">
      <dgm:prSet presAssocID="{0F70DA28-6723-4978-B9F6-DB8F83CF4467}" presName="extraNode" presStyleLbl="node1" presStyleIdx="0" presStyleCnt="4"/>
      <dgm:spPr/>
    </dgm:pt>
    <dgm:pt modelId="{87A7FB09-DDDE-4BB1-BD5B-FD181E191582}" type="pres">
      <dgm:prSet presAssocID="{0F70DA28-6723-4978-B9F6-DB8F83CF4467}" presName="dstNode" presStyleLbl="node1" presStyleIdx="0" presStyleCnt="4"/>
      <dgm:spPr/>
    </dgm:pt>
    <dgm:pt modelId="{367C1A5B-5E90-4153-BFD5-970C4F48293C}" type="pres">
      <dgm:prSet presAssocID="{F95A6881-8614-44AC-93B2-AFE2513EABA9}" presName="text_1" presStyleLbl="node1" presStyleIdx="0" presStyleCnt="4">
        <dgm:presLayoutVars>
          <dgm:bulletEnabled val="1"/>
        </dgm:presLayoutVars>
      </dgm:prSet>
      <dgm:spPr/>
    </dgm:pt>
    <dgm:pt modelId="{5CE4A2A5-CED9-4D16-9D2B-D1F4AFBB3905}" type="pres">
      <dgm:prSet presAssocID="{F95A6881-8614-44AC-93B2-AFE2513EABA9}" presName="accent_1" presStyleCnt="0"/>
      <dgm:spPr/>
    </dgm:pt>
    <dgm:pt modelId="{97C0C69A-AE0B-4B13-AFFF-3017B16F40E3}" type="pres">
      <dgm:prSet presAssocID="{F95A6881-8614-44AC-93B2-AFE2513EABA9}" presName="accentRepeatNode" presStyleLbl="solidFgAcc1" presStyleIdx="0" presStyleCnt="4"/>
      <dgm:spPr/>
    </dgm:pt>
    <dgm:pt modelId="{E17EBCFE-5B48-42B2-B340-43057F73DCBE}" type="pres">
      <dgm:prSet presAssocID="{99C0BB08-4FD2-4F71-8C42-1A83044120A8}" presName="text_2" presStyleLbl="node1" presStyleIdx="1" presStyleCnt="4">
        <dgm:presLayoutVars>
          <dgm:bulletEnabled val="1"/>
        </dgm:presLayoutVars>
      </dgm:prSet>
      <dgm:spPr/>
    </dgm:pt>
    <dgm:pt modelId="{80F18A54-32FA-4B45-B4DA-08A97B1CFF0B}" type="pres">
      <dgm:prSet presAssocID="{99C0BB08-4FD2-4F71-8C42-1A83044120A8}" presName="accent_2" presStyleCnt="0"/>
      <dgm:spPr/>
    </dgm:pt>
    <dgm:pt modelId="{F6D7CE9A-DD7B-4896-9956-18D0CE121052}" type="pres">
      <dgm:prSet presAssocID="{99C0BB08-4FD2-4F71-8C42-1A83044120A8}" presName="accentRepeatNode" presStyleLbl="solidFgAcc1" presStyleIdx="1" presStyleCnt="4"/>
      <dgm:spPr/>
    </dgm:pt>
    <dgm:pt modelId="{FEC43C31-6075-453C-BF9D-5A78E18A591B}" type="pres">
      <dgm:prSet presAssocID="{5E955B32-F4E1-4F7F-99EC-4D2835DA0576}" presName="text_3" presStyleLbl="node1" presStyleIdx="2" presStyleCnt="4">
        <dgm:presLayoutVars>
          <dgm:bulletEnabled val="1"/>
        </dgm:presLayoutVars>
      </dgm:prSet>
      <dgm:spPr/>
    </dgm:pt>
    <dgm:pt modelId="{6089F645-009F-4FD7-9FE4-CE264EB6FBD8}" type="pres">
      <dgm:prSet presAssocID="{5E955B32-F4E1-4F7F-99EC-4D2835DA0576}" presName="accent_3" presStyleCnt="0"/>
      <dgm:spPr/>
    </dgm:pt>
    <dgm:pt modelId="{DFD6E729-25C1-4474-9537-387727A577C2}" type="pres">
      <dgm:prSet presAssocID="{5E955B32-F4E1-4F7F-99EC-4D2835DA0576}" presName="accentRepeatNode" presStyleLbl="solidFgAcc1" presStyleIdx="2" presStyleCnt="4"/>
      <dgm:spPr/>
    </dgm:pt>
    <dgm:pt modelId="{44271924-3B16-4166-A768-9E2FBE480A08}" type="pres">
      <dgm:prSet presAssocID="{B780248B-49EA-4A5C-9244-97CC9F66530E}" presName="text_4" presStyleLbl="node1" presStyleIdx="3" presStyleCnt="4">
        <dgm:presLayoutVars>
          <dgm:bulletEnabled val="1"/>
        </dgm:presLayoutVars>
      </dgm:prSet>
      <dgm:spPr/>
    </dgm:pt>
    <dgm:pt modelId="{717D8B14-5821-42B2-BBA9-4CF648286D9C}" type="pres">
      <dgm:prSet presAssocID="{B780248B-49EA-4A5C-9244-97CC9F66530E}" presName="accent_4" presStyleCnt="0"/>
      <dgm:spPr/>
    </dgm:pt>
    <dgm:pt modelId="{169D3051-D08C-4EA1-8BF8-5813D4E61819}" type="pres">
      <dgm:prSet presAssocID="{B780248B-49EA-4A5C-9244-97CC9F66530E}" presName="accentRepeatNode" presStyleLbl="solidFgAcc1" presStyleIdx="3" presStyleCnt="4"/>
      <dgm:spPr/>
    </dgm:pt>
  </dgm:ptLst>
  <dgm:cxnLst>
    <dgm:cxn modelId="{A75E3A0D-FE9B-4483-BAD7-7E037B390D6A}" srcId="{0F70DA28-6723-4978-B9F6-DB8F83CF4467}" destId="{5E955B32-F4E1-4F7F-99EC-4D2835DA0576}" srcOrd="2" destOrd="0" parTransId="{FEE94912-4E44-403B-A4B5-01875D85A473}" sibTransId="{E9359DC5-32CA-488B-B3A4-5296A2991756}"/>
    <dgm:cxn modelId="{6F063E35-0685-461B-8713-E8653A0E755C}" type="presOf" srcId="{5E955B32-F4E1-4F7F-99EC-4D2835DA0576}" destId="{FEC43C31-6075-453C-BF9D-5A78E18A591B}" srcOrd="0" destOrd="0" presId="urn:microsoft.com/office/officeart/2008/layout/VerticalCurvedList"/>
    <dgm:cxn modelId="{7437C96A-86BC-4253-BD6E-5F3BC97D1668}" type="presOf" srcId="{ECC7F00A-4624-4983-B265-78A7A095875D}" destId="{844A46B2-A9CE-44C5-8163-AD6B60E65B88}" srcOrd="0" destOrd="0" presId="urn:microsoft.com/office/officeart/2008/layout/VerticalCurvedList"/>
    <dgm:cxn modelId="{AE166E4D-BC55-482E-A075-7D2CB601FE7E}" type="presOf" srcId="{B780248B-49EA-4A5C-9244-97CC9F66530E}" destId="{44271924-3B16-4166-A768-9E2FBE480A08}" srcOrd="0" destOrd="0" presId="urn:microsoft.com/office/officeart/2008/layout/VerticalCurvedList"/>
    <dgm:cxn modelId="{1A4E9958-AA61-46F7-A21B-FF91C5AF59AD}" type="presOf" srcId="{0F70DA28-6723-4978-B9F6-DB8F83CF4467}" destId="{8D34EF65-805A-4A05-9C1D-3927500ADA51}" srcOrd="0" destOrd="0" presId="urn:microsoft.com/office/officeart/2008/layout/VerticalCurvedList"/>
    <dgm:cxn modelId="{C817DF5A-8071-4EE9-AA69-23F269849FFB}" type="presOf" srcId="{99C0BB08-4FD2-4F71-8C42-1A83044120A8}" destId="{E17EBCFE-5B48-42B2-B340-43057F73DCBE}" srcOrd="0" destOrd="0" presId="urn:microsoft.com/office/officeart/2008/layout/VerticalCurvedList"/>
    <dgm:cxn modelId="{0C2726A3-5810-4D91-820A-B176A41813DE}" srcId="{0F70DA28-6723-4978-B9F6-DB8F83CF4467}" destId="{F95A6881-8614-44AC-93B2-AFE2513EABA9}" srcOrd="0" destOrd="0" parTransId="{19BA4D7C-AD98-432C-80F8-39A28ED0AC4E}" sibTransId="{ECC7F00A-4624-4983-B265-78A7A095875D}"/>
    <dgm:cxn modelId="{9AD9B6A4-7254-4DCA-9FA9-FA1E8A79CAA4}" srcId="{0F70DA28-6723-4978-B9F6-DB8F83CF4467}" destId="{B780248B-49EA-4A5C-9244-97CC9F66530E}" srcOrd="3" destOrd="0" parTransId="{6C465E7F-0524-49C5-9FAE-94673DA265CA}" sibTransId="{6A0B9AA7-BD9E-4E1D-A774-AA41BB2FD356}"/>
    <dgm:cxn modelId="{0063C6E4-B173-439D-8D70-658A22535BB2}" type="presOf" srcId="{F95A6881-8614-44AC-93B2-AFE2513EABA9}" destId="{367C1A5B-5E90-4153-BFD5-970C4F48293C}" srcOrd="0" destOrd="0" presId="urn:microsoft.com/office/officeart/2008/layout/VerticalCurvedList"/>
    <dgm:cxn modelId="{E41195EC-CF2C-49BB-8D66-7A94DC20994A}" srcId="{0F70DA28-6723-4978-B9F6-DB8F83CF4467}" destId="{99C0BB08-4FD2-4F71-8C42-1A83044120A8}" srcOrd="1" destOrd="0" parTransId="{8D21B002-9DAE-412D-992D-7FA8DEFECDE9}" sibTransId="{4C6F3318-B573-49EB-9278-25C5758471B9}"/>
    <dgm:cxn modelId="{C9151AD8-8693-40A9-8550-990473174660}" type="presParOf" srcId="{8D34EF65-805A-4A05-9C1D-3927500ADA51}" destId="{2EB2C917-6D14-4B2E-8F38-873E59768876}" srcOrd="0" destOrd="0" presId="urn:microsoft.com/office/officeart/2008/layout/VerticalCurvedList"/>
    <dgm:cxn modelId="{635C11A8-F2AE-42A6-8BA4-58829FE23451}" type="presParOf" srcId="{2EB2C917-6D14-4B2E-8F38-873E59768876}" destId="{023A17B0-92AE-4E02-B0DB-1E86336B2C50}" srcOrd="0" destOrd="0" presId="urn:microsoft.com/office/officeart/2008/layout/VerticalCurvedList"/>
    <dgm:cxn modelId="{4E1B0B0F-6C54-44EC-9095-01F904103999}" type="presParOf" srcId="{023A17B0-92AE-4E02-B0DB-1E86336B2C50}" destId="{D2F3DEC3-2854-49B2-A6B8-12FFF0258E21}" srcOrd="0" destOrd="0" presId="urn:microsoft.com/office/officeart/2008/layout/VerticalCurvedList"/>
    <dgm:cxn modelId="{68490329-4F04-4BE0-B6EB-4461EDDE7A21}" type="presParOf" srcId="{023A17B0-92AE-4E02-B0DB-1E86336B2C50}" destId="{844A46B2-A9CE-44C5-8163-AD6B60E65B88}" srcOrd="1" destOrd="0" presId="urn:microsoft.com/office/officeart/2008/layout/VerticalCurvedList"/>
    <dgm:cxn modelId="{0F587B36-7A90-40C8-9062-A55F66286C73}" type="presParOf" srcId="{023A17B0-92AE-4E02-B0DB-1E86336B2C50}" destId="{B853694C-603E-4799-9CEC-441D9731B49F}" srcOrd="2" destOrd="0" presId="urn:microsoft.com/office/officeart/2008/layout/VerticalCurvedList"/>
    <dgm:cxn modelId="{CB756C74-989F-4832-9FB8-D9AB6866220C}" type="presParOf" srcId="{023A17B0-92AE-4E02-B0DB-1E86336B2C50}" destId="{87A7FB09-DDDE-4BB1-BD5B-FD181E191582}" srcOrd="3" destOrd="0" presId="urn:microsoft.com/office/officeart/2008/layout/VerticalCurvedList"/>
    <dgm:cxn modelId="{F966E458-356F-4FF2-8CB0-2A86A9AF8266}" type="presParOf" srcId="{2EB2C917-6D14-4B2E-8F38-873E59768876}" destId="{367C1A5B-5E90-4153-BFD5-970C4F48293C}" srcOrd="1" destOrd="0" presId="urn:microsoft.com/office/officeart/2008/layout/VerticalCurvedList"/>
    <dgm:cxn modelId="{4EF97BB1-3B9A-44D7-A4EB-B6C71129059F}" type="presParOf" srcId="{2EB2C917-6D14-4B2E-8F38-873E59768876}" destId="{5CE4A2A5-CED9-4D16-9D2B-D1F4AFBB3905}" srcOrd="2" destOrd="0" presId="urn:microsoft.com/office/officeart/2008/layout/VerticalCurvedList"/>
    <dgm:cxn modelId="{E2D2FE5E-C4ED-48B1-9709-918EBA4F5A63}" type="presParOf" srcId="{5CE4A2A5-CED9-4D16-9D2B-D1F4AFBB3905}" destId="{97C0C69A-AE0B-4B13-AFFF-3017B16F40E3}" srcOrd="0" destOrd="0" presId="urn:microsoft.com/office/officeart/2008/layout/VerticalCurvedList"/>
    <dgm:cxn modelId="{87B86A61-77DE-4DAC-8671-55091E7FFB45}" type="presParOf" srcId="{2EB2C917-6D14-4B2E-8F38-873E59768876}" destId="{E17EBCFE-5B48-42B2-B340-43057F73DCBE}" srcOrd="3" destOrd="0" presId="urn:microsoft.com/office/officeart/2008/layout/VerticalCurvedList"/>
    <dgm:cxn modelId="{8D346B31-7915-43F2-A54A-91EB5208BABE}" type="presParOf" srcId="{2EB2C917-6D14-4B2E-8F38-873E59768876}" destId="{80F18A54-32FA-4B45-B4DA-08A97B1CFF0B}" srcOrd="4" destOrd="0" presId="urn:microsoft.com/office/officeart/2008/layout/VerticalCurvedList"/>
    <dgm:cxn modelId="{85B5A325-3D71-4A0A-A1E0-7683C01C7A07}" type="presParOf" srcId="{80F18A54-32FA-4B45-B4DA-08A97B1CFF0B}" destId="{F6D7CE9A-DD7B-4896-9956-18D0CE121052}" srcOrd="0" destOrd="0" presId="urn:microsoft.com/office/officeart/2008/layout/VerticalCurvedList"/>
    <dgm:cxn modelId="{F3CCBFCE-ED81-4922-B83D-12151E6469E0}" type="presParOf" srcId="{2EB2C917-6D14-4B2E-8F38-873E59768876}" destId="{FEC43C31-6075-453C-BF9D-5A78E18A591B}" srcOrd="5" destOrd="0" presId="urn:microsoft.com/office/officeart/2008/layout/VerticalCurvedList"/>
    <dgm:cxn modelId="{8FD31DD3-4C94-4D8B-80C9-DF77E71E01AB}" type="presParOf" srcId="{2EB2C917-6D14-4B2E-8F38-873E59768876}" destId="{6089F645-009F-4FD7-9FE4-CE264EB6FBD8}" srcOrd="6" destOrd="0" presId="urn:microsoft.com/office/officeart/2008/layout/VerticalCurvedList"/>
    <dgm:cxn modelId="{9B7B467C-E702-4440-A4FD-0F46B82707B2}" type="presParOf" srcId="{6089F645-009F-4FD7-9FE4-CE264EB6FBD8}" destId="{DFD6E729-25C1-4474-9537-387727A577C2}" srcOrd="0" destOrd="0" presId="urn:microsoft.com/office/officeart/2008/layout/VerticalCurvedList"/>
    <dgm:cxn modelId="{ED2EA177-6356-4609-8058-7791E6F43F5F}" type="presParOf" srcId="{2EB2C917-6D14-4B2E-8F38-873E59768876}" destId="{44271924-3B16-4166-A768-9E2FBE480A08}" srcOrd="7" destOrd="0" presId="urn:microsoft.com/office/officeart/2008/layout/VerticalCurvedList"/>
    <dgm:cxn modelId="{80713B77-DFE9-4343-A1B8-F5B3F477A5D7}" type="presParOf" srcId="{2EB2C917-6D14-4B2E-8F38-873E59768876}" destId="{717D8B14-5821-42B2-BBA9-4CF648286D9C}" srcOrd="8" destOrd="0" presId="urn:microsoft.com/office/officeart/2008/layout/VerticalCurvedList"/>
    <dgm:cxn modelId="{E28ABB10-358D-4BA3-9829-5531B2482902}" type="presParOf" srcId="{717D8B14-5821-42B2-BBA9-4CF648286D9C}" destId="{169D3051-D08C-4EA1-8BF8-5813D4E6181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64FCD-4FDE-4781-9E5E-382DB68237BA}"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pl-PL"/>
        </a:p>
      </dgm:t>
    </dgm:pt>
    <dgm:pt modelId="{1FE87C88-F190-49C4-B994-7B800E4D16F6}">
      <dgm:prSet phldrT="[Tekst]" custT="1"/>
      <dgm:spPr>
        <a:solidFill>
          <a:schemeClr val="bg1">
            <a:lumMod val="85000"/>
          </a:schemeClr>
        </a:solidFill>
      </dgm:spPr>
      <dgm:t>
        <a:bodyPr/>
        <a:lstStyle/>
        <a:p>
          <a:r>
            <a:rPr lang="pl-PL" sz="2400" b="0" cap="none" spc="0" dirty="0">
              <a:ln w="0"/>
              <a:solidFill>
                <a:schemeClr val="tx1"/>
              </a:solidFill>
              <a:effectLst>
                <a:outerShdw blurRad="38100" dist="19050" dir="2700000" algn="tl" rotWithShape="0">
                  <a:schemeClr val="dk1">
                    <a:alpha val="40000"/>
                  </a:schemeClr>
                </a:outerShdw>
              </a:effectLst>
            </a:rPr>
            <a:t>Dydaktyka</a:t>
          </a:r>
        </a:p>
      </dgm:t>
    </dgm:pt>
    <dgm:pt modelId="{2A382939-D5FD-462A-A563-CB84FF315059}" type="parTrans" cxnId="{C37328E1-309C-4283-BC01-80672B255AE8}">
      <dgm:prSet/>
      <dgm:spPr/>
      <dgm:t>
        <a:bodyPr/>
        <a:lstStyle/>
        <a:p>
          <a:endParaRPr lang="pl-PL"/>
        </a:p>
      </dgm:t>
    </dgm:pt>
    <dgm:pt modelId="{02F4E63D-62ED-49C2-B4BF-9515A1B51830}" type="sibTrans" cxnId="{C37328E1-309C-4283-BC01-80672B255AE8}">
      <dgm:prSet/>
      <dgm:spPr/>
      <dgm:t>
        <a:bodyPr/>
        <a:lstStyle/>
        <a:p>
          <a:endParaRPr lang="pl-PL"/>
        </a:p>
      </dgm:t>
    </dgm:pt>
    <dgm:pt modelId="{1588B45C-8DD5-4EB9-901A-590879CC53C4}">
      <dgm:prSet phldrT="[Tekst]"/>
      <dgm:spPr>
        <a:solidFill>
          <a:schemeClr val="bg1">
            <a:lumMod val="85000"/>
          </a:schemeClr>
        </a:solidFill>
      </dgm:spPr>
      <dgm:t>
        <a:bodyPr/>
        <a:lstStyle/>
        <a:p>
          <a:r>
            <a:rPr lang="pl-PL" b="0" cap="none" spc="0" dirty="0">
              <a:ln w="0"/>
              <a:solidFill>
                <a:schemeClr val="tx1"/>
              </a:solidFill>
              <a:effectLst>
                <a:outerShdw blurRad="38100" dist="19050" dir="2700000" algn="tl" rotWithShape="0">
                  <a:schemeClr val="dk1">
                    <a:alpha val="40000"/>
                  </a:schemeClr>
                </a:outerShdw>
              </a:effectLst>
            </a:rPr>
            <a:t>Indywidualny tok studiów</a:t>
          </a:r>
        </a:p>
      </dgm:t>
    </dgm:pt>
    <dgm:pt modelId="{0649241E-D2BE-4A07-8FA0-9CCECAD8B9F4}" type="parTrans" cxnId="{136105E2-D6BB-4658-9E24-F21F07BCD212}">
      <dgm:prSet/>
      <dgm:spPr/>
      <dgm:t>
        <a:bodyPr/>
        <a:lstStyle/>
        <a:p>
          <a:endParaRPr lang="pl-PL"/>
        </a:p>
      </dgm:t>
    </dgm:pt>
    <dgm:pt modelId="{5BD2813A-5CDA-415B-85D7-1E851044F763}" type="sibTrans" cxnId="{136105E2-D6BB-4658-9E24-F21F07BCD212}">
      <dgm:prSet/>
      <dgm:spPr/>
      <dgm:t>
        <a:bodyPr/>
        <a:lstStyle/>
        <a:p>
          <a:endParaRPr lang="pl-PL"/>
        </a:p>
      </dgm:t>
    </dgm:pt>
    <dgm:pt modelId="{D01DB19C-2181-4CBE-B52F-F4D47F40F6EB}">
      <dgm:prSet phldrT="[Tekst]"/>
      <dgm:spPr>
        <a:solidFill>
          <a:schemeClr val="bg1">
            <a:lumMod val="85000"/>
          </a:schemeClr>
        </a:solidFill>
      </dgm:spPr>
      <dgm:t>
        <a:bodyPr/>
        <a:lstStyle/>
        <a:p>
          <a:r>
            <a:rPr lang="pl-PL" b="0" cap="none" spc="0" dirty="0">
              <a:ln w="0"/>
              <a:solidFill>
                <a:schemeClr val="tx1"/>
              </a:solidFill>
              <a:effectLst>
                <a:outerShdw blurRad="38100" dist="19050" dir="2700000" algn="tl" rotWithShape="0">
                  <a:schemeClr val="dk1">
                    <a:alpha val="40000"/>
                  </a:schemeClr>
                </a:outerShdw>
              </a:effectLst>
            </a:rPr>
            <a:t>Indywidualne zaliczenia / egzaminy</a:t>
          </a:r>
        </a:p>
      </dgm:t>
    </dgm:pt>
    <dgm:pt modelId="{56A9D5C8-B088-4233-9393-2FB9AA95AA7C}" type="parTrans" cxnId="{27E5178E-E879-4598-BA5E-544B16B6AE77}">
      <dgm:prSet/>
      <dgm:spPr/>
      <dgm:t>
        <a:bodyPr/>
        <a:lstStyle/>
        <a:p>
          <a:endParaRPr lang="pl-PL"/>
        </a:p>
      </dgm:t>
    </dgm:pt>
    <dgm:pt modelId="{2A699AF4-343D-405E-B076-F0E742C02FD4}" type="sibTrans" cxnId="{27E5178E-E879-4598-BA5E-544B16B6AE77}">
      <dgm:prSet/>
      <dgm:spPr/>
      <dgm:t>
        <a:bodyPr/>
        <a:lstStyle/>
        <a:p>
          <a:endParaRPr lang="pl-PL"/>
        </a:p>
      </dgm:t>
    </dgm:pt>
    <dgm:pt modelId="{5025668D-E802-4339-9510-3BA50B2D74C3}">
      <dgm:prSet phldrT="[Tekst]" custT="1"/>
      <dgm:spPr>
        <a:solidFill>
          <a:schemeClr val="bg1">
            <a:lumMod val="85000"/>
          </a:schemeClr>
        </a:solidFill>
      </dgm:spPr>
      <dgm:t>
        <a:bodyPr/>
        <a:lstStyle/>
        <a:p>
          <a:r>
            <a:rPr lang="pl-PL" sz="2400" b="0" cap="none" spc="0" dirty="0">
              <a:ln w="0"/>
              <a:solidFill>
                <a:schemeClr val="tx1"/>
              </a:solidFill>
              <a:effectLst>
                <a:outerShdw blurRad="38100" dist="19050" dir="2700000" algn="tl" rotWithShape="0">
                  <a:schemeClr val="dk1">
                    <a:alpha val="40000"/>
                  </a:schemeClr>
                </a:outerShdw>
              </a:effectLst>
            </a:rPr>
            <a:t>Organizacja</a:t>
          </a:r>
          <a:endParaRPr lang="pl-PL" sz="2400" dirty="0"/>
        </a:p>
      </dgm:t>
    </dgm:pt>
    <dgm:pt modelId="{11C5290F-DF78-4CF3-8B04-962F4888B13D}" type="parTrans" cxnId="{9BBF7116-A8D0-498D-9DD9-B65C9E93EDB8}">
      <dgm:prSet/>
      <dgm:spPr/>
      <dgm:t>
        <a:bodyPr/>
        <a:lstStyle/>
        <a:p>
          <a:endParaRPr lang="pl-PL"/>
        </a:p>
      </dgm:t>
    </dgm:pt>
    <dgm:pt modelId="{76769846-AF84-4D6C-B683-1B9E9FF2E5E9}" type="sibTrans" cxnId="{9BBF7116-A8D0-498D-9DD9-B65C9E93EDB8}">
      <dgm:prSet/>
      <dgm:spPr/>
      <dgm:t>
        <a:bodyPr/>
        <a:lstStyle/>
        <a:p>
          <a:endParaRPr lang="pl-PL"/>
        </a:p>
      </dgm:t>
    </dgm:pt>
    <dgm:pt modelId="{95F3F00D-F082-4CCC-BEAC-8FB4D2EA9A4F}">
      <dgm:prSet phldrT="[Tekst]"/>
      <dgm:spPr>
        <a:solidFill>
          <a:schemeClr val="bg1">
            <a:lumMod val="85000"/>
          </a:schemeClr>
        </a:solidFill>
      </dgm:spPr>
      <dgm:t>
        <a:bodyPr/>
        <a:lstStyle/>
        <a:p>
          <a:r>
            <a:rPr lang="pl-PL" b="0" cap="none" spc="0" dirty="0">
              <a:ln w="0"/>
              <a:solidFill>
                <a:schemeClr val="tx1"/>
              </a:solidFill>
              <a:effectLst>
                <a:outerShdw blurRad="38100" dist="19050" dir="2700000" algn="tl" rotWithShape="0">
                  <a:schemeClr val="dk1">
                    <a:alpha val="40000"/>
                  </a:schemeClr>
                </a:outerShdw>
              </a:effectLst>
            </a:rPr>
            <a:t>Wcześniejsze zapisy na zajęcia ogólnouczelniane oraz wydziałowe</a:t>
          </a:r>
        </a:p>
      </dgm:t>
    </dgm:pt>
    <dgm:pt modelId="{CECE3C3C-C3D2-44B7-AA36-B08A9CCC760D}" type="parTrans" cxnId="{451CEB00-CF1C-4378-B9B1-3D7622A2FF6A}">
      <dgm:prSet/>
      <dgm:spPr/>
      <dgm:t>
        <a:bodyPr/>
        <a:lstStyle/>
        <a:p>
          <a:endParaRPr lang="pl-PL"/>
        </a:p>
      </dgm:t>
    </dgm:pt>
    <dgm:pt modelId="{901B938A-946B-4CEB-AA04-16BC5EB7D75C}" type="sibTrans" cxnId="{451CEB00-CF1C-4378-B9B1-3D7622A2FF6A}">
      <dgm:prSet/>
      <dgm:spPr/>
      <dgm:t>
        <a:bodyPr/>
        <a:lstStyle/>
        <a:p>
          <a:endParaRPr lang="pl-PL"/>
        </a:p>
      </dgm:t>
    </dgm:pt>
    <dgm:pt modelId="{70D6848D-C359-4692-9C8B-84B8C55B53BA}">
      <dgm:prSet phldrT="[Tekst]"/>
      <dgm:spPr>
        <a:solidFill>
          <a:schemeClr val="bg1">
            <a:lumMod val="85000"/>
          </a:schemeClr>
        </a:solidFill>
      </dgm:spPr>
      <dgm:t>
        <a:bodyPr/>
        <a:lstStyle/>
        <a:p>
          <a:r>
            <a:rPr lang="pl-PL" b="0" cap="none" spc="0" dirty="0">
              <a:ln w="0"/>
              <a:solidFill>
                <a:schemeClr val="tx1"/>
              </a:solidFill>
              <a:effectLst>
                <a:outerShdw blurRad="38100" dist="19050" dir="2700000" algn="tl" rotWithShape="0">
                  <a:schemeClr val="dk1">
                    <a:alpha val="40000"/>
                  </a:schemeClr>
                </a:outerShdw>
              </a:effectLst>
            </a:rPr>
            <a:t>Możliwość wejścia do dziekanatów poza kolejnością</a:t>
          </a:r>
        </a:p>
      </dgm:t>
    </dgm:pt>
    <dgm:pt modelId="{3F43EFD1-B147-452F-87EF-1BFDEE90A88D}" type="parTrans" cxnId="{45C519E6-5C43-4BFD-82EA-C52F37146420}">
      <dgm:prSet/>
      <dgm:spPr/>
      <dgm:t>
        <a:bodyPr/>
        <a:lstStyle/>
        <a:p>
          <a:endParaRPr lang="pl-PL"/>
        </a:p>
      </dgm:t>
    </dgm:pt>
    <dgm:pt modelId="{4F044AFE-FBC1-476D-8FBC-0D90E033F279}" type="sibTrans" cxnId="{45C519E6-5C43-4BFD-82EA-C52F37146420}">
      <dgm:prSet/>
      <dgm:spPr/>
      <dgm:t>
        <a:bodyPr/>
        <a:lstStyle/>
        <a:p>
          <a:endParaRPr lang="pl-PL"/>
        </a:p>
      </dgm:t>
    </dgm:pt>
    <dgm:pt modelId="{38C5C2E4-D701-4FF7-856F-04B8E06CA865}">
      <dgm:prSet phldrT="[Tekst]"/>
      <dgm:spPr>
        <a:solidFill>
          <a:schemeClr val="bg1">
            <a:lumMod val="85000"/>
          </a:schemeClr>
        </a:solidFill>
      </dgm:spPr>
      <dgm:t>
        <a:bodyPr/>
        <a:lstStyle/>
        <a:p>
          <a:r>
            <a:rPr lang="pl-PL" b="0" cap="none" spc="0" dirty="0">
              <a:ln w="0"/>
              <a:solidFill>
                <a:schemeClr val="tx1"/>
              </a:solidFill>
              <a:effectLst>
                <a:outerShdw blurRad="38100" dist="19050" dir="2700000" algn="tl" rotWithShape="0">
                  <a:schemeClr val="dk1">
                    <a:alpha val="40000"/>
                  </a:schemeClr>
                </a:outerShdw>
              </a:effectLst>
            </a:rPr>
            <a:t>Stypendium dla osób niepełnosprawnych</a:t>
          </a:r>
        </a:p>
      </dgm:t>
    </dgm:pt>
    <dgm:pt modelId="{009FC801-167D-4556-8FBC-77E8B5642372}" type="parTrans" cxnId="{9E6167D7-D79A-458A-A7DF-D80BB71A4D71}">
      <dgm:prSet/>
      <dgm:spPr/>
      <dgm:t>
        <a:bodyPr/>
        <a:lstStyle/>
        <a:p>
          <a:endParaRPr lang="pl-PL"/>
        </a:p>
      </dgm:t>
    </dgm:pt>
    <dgm:pt modelId="{BA2AA457-C80A-45AC-8C3B-4D534EB0A3BD}" type="sibTrans" cxnId="{9E6167D7-D79A-458A-A7DF-D80BB71A4D71}">
      <dgm:prSet/>
      <dgm:spPr/>
      <dgm:t>
        <a:bodyPr/>
        <a:lstStyle/>
        <a:p>
          <a:endParaRPr lang="pl-PL"/>
        </a:p>
      </dgm:t>
    </dgm:pt>
    <dgm:pt modelId="{31C17BEC-6AD8-4F85-9D9E-025DA0159C42}">
      <dgm:prSet phldrT="[Tekst]"/>
      <dgm:spPr>
        <a:solidFill>
          <a:schemeClr val="bg1">
            <a:lumMod val="85000"/>
          </a:schemeClr>
        </a:solidFill>
      </dgm:spPr>
      <dgm:t>
        <a:bodyPr/>
        <a:lstStyle/>
        <a:p>
          <a:r>
            <a:rPr lang="pl-PL" b="0" cap="none" spc="0" dirty="0">
              <a:ln w="0"/>
              <a:solidFill>
                <a:schemeClr val="tx1"/>
              </a:solidFill>
              <a:effectLst>
                <a:outerShdw blurRad="38100" dist="19050" dir="2700000" algn="tl" rotWithShape="0">
                  <a:schemeClr val="dk1">
                    <a:alpha val="40000"/>
                  </a:schemeClr>
                </a:outerShdw>
              </a:effectLst>
            </a:rPr>
            <a:t>Dostosowane budynki </a:t>
          </a:r>
          <a:r>
            <a:rPr lang="pl-PL" b="0" cap="none" spc="0" dirty="0" err="1">
              <a:ln w="0"/>
              <a:solidFill>
                <a:schemeClr val="tx1"/>
              </a:solidFill>
              <a:effectLst>
                <a:outerShdw blurRad="38100" dist="19050" dir="2700000" algn="tl" rotWithShape="0">
                  <a:schemeClr val="dk1">
                    <a:alpha val="40000"/>
                  </a:schemeClr>
                </a:outerShdw>
              </a:effectLst>
            </a:rPr>
            <a:t>PWr</a:t>
          </a:r>
          <a:r>
            <a:rPr lang="pl-PL" b="0" cap="none" spc="0" dirty="0">
              <a:ln w="0"/>
              <a:solidFill>
                <a:schemeClr val="tx1"/>
              </a:solidFill>
              <a:effectLst>
                <a:outerShdw blurRad="38100" dist="19050" dir="2700000" algn="tl" rotWithShape="0">
                  <a:schemeClr val="dk1">
                    <a:alpha val="40000"/>
                  </a:schemeClr>
                </a:outerShdw>
              </a:effectLst>
            </a:rPr>
            <a:t> oraz akademiki</a:t>
          </a:r>
        </a:p>
      </dgm:t>
    </dgm:pt>
    <dgm:pt modelId="{920ABC75-740B-4C1F-91FB-8F706677B79D}" type="parTrans" cxnId="{3BEABA1C-F6FA-4DF7-9430-077A2B078FAA}">
      <dgm:prSet/>
      <dgm:spPr/>
      <dgm:t>
        <a:bodyPr/>
        <a:lstStyle/>
        <a:p>
          <a:endParaRPr lang="pl-PL"/>
        </a:p>
      </dgm:t>
    </dgm:pt>
    <dgm:pt modelId="{A302869A-F8E3-41F7-BEE0-7B18B2B9E1BB}" type="sibTrans" cxnId="{3BEABA1C-F6FA-4DF7-9430-077A2B078FAA}">
      <dgm:prSet/>
      <dgm:spPr/>
      <dgm:t>
        <a:bodyPr/>
        <a:lstStyle/>
        <a:p>
          <a:endParaRPr lang="pl-PL"/>
        </a:p>
      </dgm:t>
    </dgm:pt>
    <dgm:pt modelId="{8DC303F1-B726-4E31-85CB-480C0BD3EBFB}">
      <dgm:prSet phldrT="[Tekst]" custT="1"/>
      <dgm:spPr>
        <a:solidFill>
          <a:schemeClr val="bg1">
            <a:lumMod val="85000"/>
          </a:schemeClr>
        </a:solidFill>
      </dgm:spPr>
      <dgm:t>
        <a:bodyPr/>
        <a:lstStyle/>
        <a:p>
          <a:r>
            <a:rPr lang="pl-PL" sz="2400" b="0" cap="none" spc="0" dirty="0">
              <a:ln w="0"/>
              <a:solidFill>
                <a:schemeClr val="tx1"/>
              </a:solidFill>
              <a:effectLst>
                <a:outerShdw blurRad="38100" dist="19050" dir="2700000" algn="tl" rotWithShape="0">
                  <a:schemeClr val="dk1">
                    <a:alpha val="40000"/>
                  </a:schemeClr>
                </a:outerShdw>
              </a:effectLst>
            </a:rPr>
            <a:t>Sfera materialna oraz socjalno-bytowa</a:t>
          </a:r>
          <a:endParaRPr lang="pl-PL" sz="2400" dirty="0"/>
        </a:p>
      </dgm:t>
    </dgm:pt>
    <dgm:pt modelId="{6D427C11-27D3-4E82-B934-2223345AF7F6}" type="parTrans" cxnId="{6A0D202D-4387-45D4-AADB-D72FA6BD94BA}">
      <dgm:prSet/>
      <dgm:spPr/>
      <dgm:t>
        <a:bodyPr/>
        <a:lstStyle/>
        <a:p>
          <a:endParaRPr lang="pl-PL"/>
        </a:p>
      </dgm:t>
    </dgm:pt>
    <dgm:pt modelId="{2B0EB0E6-508B-4C8E-835D-07FFA17371CC}" type="sibTrans" cxnId="{6A0D202D-4387-45D4-AADB-D72FA6BD94BA}">
      <dgm:prSet/>
      <dgm:spPr/>
      <dgm:t>
        <a:bodyPr/>
        <a:lstStyle/>
        <a:p>
          <a:endParaRPr lang="pl-PL"/>
        </a:p>
      </dgm:t>
    </dgm:pt>
    <dgm:pt modelId="{70DFC0E6-80BB-45C5-B5FF-CE6673C99165}" type="pres">
      <dgm:prSet presAssocID="{F9564FCD-4FDE-4781-9E5E-382DB68237BA}" presName="Name0" presStyleCnt="0">
        <dgm:presLayoutVars>
          <dgm:chPref val="1"/>
          <dgm:dir/>
          <dgm:animOne val="branch"/>
          <dgm:animLvl val="lvl"/>
          <dgm:resizeHandles/>
        </dgm:presLayoutVars>
      </dgm:prSet>
      <dgm:spPr/>
    </dgm:pt>
    <dgm:pt modelId="{2FB9278F-30AF-40EF-BEF2-67F426719523}" type="pres">
      <dgm:prSet presAssocID="{1FE87C88-F190-49C4-B994-7B800E4D16F6}" presName="vertOne" presStyleCnt="0"/>
      <dgm:spPr/>
    </dgm:pt>
    <dgm:pt modelId="{F29DC7DB-5BFD-46EF-84F0-2986165925DF}" type="pres">
      <dgm:prSet presAssocID="{1FE87C88-F190-49C4-B994-7B800E4D16F6}" presName="txOne" presStyleLbl="node0" presStyleIdx="0" presStyleCnt="4">
        <dgm:presLayoutVars>
          <dgm:chPref val="3"/>
        </dgm:presLayoutVars>
      </dgm:prSet>
      <dgm:spPr/>
    </dgm:pt>
    <dgm:pt modelId="{1A126F52-63D4-4117-A684-0975E6935C81}" type="pres">
      <dgm:prSet presAssocID="{1FE87C88-F190-49C4-B994-7B800E4D16F6}" presName="parTransOne" presStyleCnt="0"/>
      <dgm:spPr/>
    </dgm:pt>
    <dgm:pt modelId="{F7A3E377-3060-4985-A66F-5CFB61B09C03}" type="pres">
      <dgm:prSet presAssocID="{1FE87C88-F190-49C4-B994-7B800E4D16F6}" presName="horzOne" presStyleCnt="0"/>
      <dgm:spPr/>
    </dgm:pt>
    <dgm:pt modelId="{554E4138-80BA-4A91-ADBD-739396FC3C7A}" type="pres">
      <dgm:prSet presAssocID="{1588B45C-8DD5-4EB9-901A-590879CC53C4}" presName="vertTwo" presStyleCnt="0"/>
      <dgm:spPr/>
    </dgm:pt>
    <dgm:pt modelId="{9E246F27-7167-42B3-AD30-416368877820}" type="pres">
      <dgm:prSet presAssocID="{1588B45C-8DD5-4EB9-901A-590879CC53C4}" presName="txTwo" presStyleLbl="node2" presStyleIdx="0" presStyleCnt="5" custLinFactNeighborX="5054" custLinFactNeighborY="-5832">
        <dgm:presLayoutVars>
          <dgm:chPref val="3"/>
        </dgm:presLayoutVars>
      </dgm:prSet>
      <dgm:spPr/>
    </dgm:pt>
    <dgm:pt modelId="{5EB1051F-100E-470E-83D8-4ABF4E3B4581}" type="pres">
      <dgm:prSet presAssocID="{1588B45C-8DD5-4EB9-901A-590879CC53C4}" presName="horzTwo" presStyleCnt="0"/>
      <dgm:spPr/>
    </dgm:pt>
    <dgm:pt modelId="{1A7E3ABE-7117-4B31-94AD-7FD039E0E3E9}" type="pres">
      <dgm:prSet presAssocID="{5BD2813A-5CDA-415B-85D7-1E851044F763}" presName="sibSpaceTwo" presStyleCnt="0"/>
      <dgm:spPr/>
    </dgm:pt>
    <dgm:pt modelId="{0DBE46EE-A9F7-47F7-A882-49F4475F8B24}" type="pres">
      <dgm:prSet presAssocID="{D01DB19C-2181-4CBE-B52F-F4D47F40F6EB}" presName="vertTwo" presStyleCnt="0"/>
      <dgm:spPr/>
    </dgm:pt>
    <dgm:pt modelId="{EC8F4DB6-09AB-41B2-B970-79F3EC6C2EC1}" type="pres">
      <dgm:prSet presAssocID="{D01DB19C-2181-4CBE-B52F-F4D47F40F6EB}" presName="txTwo" presStyleLbl="node2" presStyleIdx="1" presStyleCnt="5" custLinFactNeighborX="-1831" custLinFactNeighborY="-5832">
        <dgm:presLayoutVars>
          <dgm:chPref val="3"/>
        </dgm:presLayoutVars>
      </dgm:prSet>
      <dgm:spPr/>
    </dgm:pt>
    <dgm:pt modelId="{2FB285B7-411B-4776-9388-39FE878A6EF3}" type="pres">
      <dgm:prSet presAssocID="{D01DB19C-2181-4CBE-B52F-F4D47F40F6EB}" presName="horzTwo" presStyleCnt="0"/>
      <dgm:spPr/>
    </dgm:pt>
    <dgm:pt modelId="{2B167FE7-7C14-4A2A-A4CB-1E41D618B481}" type="pres">
      <dgm:prSet presAssocID="{02F4E63D-62ED-49C2-B4BF-9515A1B51830}" presName="sibSpaceOne" presStyleCnt="0"/>
      <dgm:spPr/>
    </dgm:pt>
    <dgm:pt modelId="{F4875DF2-54D7-4113-8405-B5C3E60AF638}" type="pres">
      <dgm:prSet presAssocID="{5025668D-E802-4339-9510-3BA50B2D74C3}" presName="vertOne" presStyleCnt="0"/>
      <dgm:spPr/>
    </dgm:pt>
    <dgm:pt modelId="{1A8E52A9-86FD-4F24-8F83-B16E2B7CC9C8}" type="pres">
      <dgm:prSet presAssocID="{5025668D-E802-4339-9510-3BA50B2D74C3}" presName="txOne" presStyleLbl="node0" presStyleIdx="1" presStyleCnt="4" custLinFactNeighborX="23174" custLinFactNeighborY="466">
        <dgm:presLayoutVars>
          <dgm:chPref val="3"/>
        </dgm:presLayoutVars>
      </dgm:prSet>
      <dgm:spPr/>
    </dgm:pt>
    <dgm:pt modelId="{273D97AA-6FEF-4E25-8625-23042ADF9076}" type="pres">
      <dgm:prSet presAssocID="{5025668D-E802-4339-9510-3BA50B2D74C3}" presName="parTransOne" presStyleCnt="0"/>
      <dgm:spPr/>
    </dgm:pt>
    <dgm:pt modelId="{AA155891-06C0-42F0-A7B8-985B49653A35}" type="pres">
      <dgm:prSet presAssocID="{5025668D-E802-4339-9510-3BA50B2D74C3}" presName="horzOne" presStyleCnt="0"/>
      <dgm:spPr/>
    </dgm:pt>
    <dgm:pt modelId="{2A4A483D-C16D-4650-BF04-9B34345B9532}" type="pres">
      <dgm:prSet presAssocID="{95F3F00D-F082-4CCC-BEAC-8FB4D2EA9A4F}" presName="vertTwo" presStyleCnt="0"/>
      <dgm:spPr/>
    </dgm:pt>
    <dgm:pt modelId="{C0431ED3-BCD7-4FAA-833B-A09CE1BFF1E4}" type="pres">
      <dgm:prSet presAssocID="{95F3F00D-F082-4CCC-BEAC-8FB4D2EA9A4F}" presName="txTwo" presStyleLbl="node2" presStyleIdx="2" presStyleCnt="5" custLinFactNeighborX="55472" custLinFactNeighborY="-5832">
        <dgm:presLayoutVars>
          <dgm:chPref val="3"/>
        </dgm:presLayoutVars>
      </dgm:prSet>
      <dgm:spPr/>
    </dgm:pt>
    <dgm:pt modelId="{9D829DEA-F30B-4C14-B4E1-393594079E5F}" type="pres">
      <dgm:prSet presAssocID="{95F3F00D-F082-4CCC-BEAC-8FB4D2EA9A4F}" presName="horzTwo" presStyleCnt="0"/>
      <dgm:spPr/>
    </dgm:pt>
    <dgm:pt modelId="{821D4F0D-8A57-4FF5-AC62-EB6CFAC856BC}" type="pres">
      <dgm:prSet presAssocID="{901B938A-946B-4CEB-AA04-16BC5EB7D75C}" presName="sibSpaceTwo" presStyleCnt="0"/>
      <dgm:spPr/>
    </dgm:pt>
    <dgm:pt modelId="{222191F1-5436-4687-8E55-FEF65AF5FABE}" type="pres">
      <dgm:prSet presAssocID="{70D6848D-C359-4692-9C8B-84B8C55B53BA}" presName="vertTwo" presStyleCnt="0"/>
      <dgm:spPr/>
    </dgm:pt>
    <dgm:pt modelId="{3F98ECC8-FC7B-4A73-87BC-2022C8097A38}" type="pres">
      <dgm:prSet presAssocID="{70D6848D-C359-4692-9C8B-84B8C55B53BA}" presName="txTwo" presStyleLbl="node2" presStyleIdx="3" presStyleCnt="5" custLinFactNeighborX="49934" custLinFactNeighborY="-5832">
        <dgm:presLayoutVars>
          <dgm:chPref val="3"/>
        </dgm:presLayoutVars>
      </dgm:prSet>
      <dgm:spPr/>
    </dgm:pt>
    <dgm:pt modelId="{1E73EFD3-FA94-4FD4-B1A9-87A1F937AE25}" type="pres">
      <dgm:prSet presAssocID="{70D6848D-C359-4692-9C8B-84B8C55B53BA}" presName="horzTwo" presStyleCnt="0"/>
      <dgm:spPr/>
    </dgm:pt>
    <dgm:pt modelId="{B5918FEB-067B-4A1A-AEFE-432E968D516D}" type="pres">
      <dgm:prSet presAssocID="{76769846-AF84-4D6C-B683-1B9E9FF2E5E9}" presName="sibSpaceOne" presStyleCnt="0"/>
      <dgm:spPr/>
    </dgm:pt>
    <dgm:pt modelId="{BAFD1B16-6E47-4901-B336-23163479AAEA}" type="pres">
      <dgm:prSet presAssocID="{8DC303F1-B726-4E31-85CB-480C0BD3EBFB}" presName="vertOne" presStyleCnt="0"/>
      <dgm:spPr/>
    </dgm:pt>
    <dgm:pt modelId="{AFDEEDAE-6D1C-4D73-853F-0B3578765FC1}" type="pres">
      <dgm:prSet presAssocID="{8DC303F1-B726-4E31-85CB-480C0BD3EBFB}" presName="txOne" presStyleLbl="node0" presStyleIdx="2" presStyleCnt="4" custScaleX="241619" custLinFactNeighborX="72078" custLinFactNeighborY="258">
        <dgm:presLayoutVars>
          <dgm:chPref val="3"/>
        </dgm:presLayoutVars>
      </dgm:prSet>
      <dgm:spPr/>
    </dgm:pt>
    <dgm:pt modelId="{8DB0BFCE-185F-441C-826E-2548E226D4A5}" type="pres">
      <dgm:prSet presAssocID="{8DC303F1-B726-4E31-85CB-480C0BD3EBFB}" presName="horzOne" presStyleCnt="0"/>
      <dgm:spPr/>
    </dgm:pt>
    <dgm:pt modelId="{DEA50709-B11A-426C-B59F-DA51C36587D0}" type="pres">
      <dgm:prSet presAssocID="{2B0EB0E6-508B-4C8E-835D-07FFA17371CC}" presName="sibSpaceOne" presStyleCnt="0"/>
      <dgm:spPr/>
    </dgm:pt>
    <dgm:pt modelId="{90FF85B2-0692-4FD9-A96E-2262649FC936}" type="pres">
      <dgm:prSet presAssocID="{38C5C2E4-D701-4FF7-856F-04B8E06CA865}" presName="vertOne" presStyleCnt="0"/>
      <dgm:spPr/>
    </dgm:pt>
    <dgm:pt modelId="{91F22A85-4274-494E-9D2E-6095E89961E9}" type="pres">
      <dgm:prSet presAssocID="{38C5C2E4-D701-4FF7-856F-04B8E06CA865}" presName="txOne" presStyleLbl="node0" presStyleIdx="3" presStyleCnt="4" custLinFactX="-61896" custLinFactY="94168" custLinFactNeighborX="-100000" custLinFactNeighborY="100000">
        <dgm:presLayoutVars>
          <dgm:chPref val="3"/>
        </dgm:presLayoutVars>
      </dgm:prSet>
      <dgm:spPr/>
    </dgm:pt>
    <dgm:pt modelId="{F694D376-0ECF-4630-8D77-A9695D1DD91E}" type="pres">
      <dgm:prSet presAssocID="{38C5C2E4-D701-4FF7-856F-04B8E06CA865}" presName="parTransOne" presStyleCnt="0"/>
      <dgm:spPr/>
    </dgm:pt>
    <dgm:pt modelId="{A29AD327-8D14-4A4B-B206-C79B71868C8A}" type="pres">
      <dgm:prSet presAssocID="{38C5C2E4-D701-4FF7-856F-04B8E06CA865}" presName="horzOne" presStyleCnt="0"/>
      <dgm:spPr/>
    </dgm:pt>
    <dgm:pt modelId="{DE7CDC3F-8940-4561-B322-51E439D9F182}" type="pres">
      <dgm:prSet presAssocID="{31C17BEC-6AD8-4F85-9D9E-025DA0159C42}" presName="vertTwo" presStyleCnt="0"/>
      <dgm:spPr/>
    </dgm:pt>
    <dgm:pt modelId="{9D2805D9-9C08-425A-808D-075A1F243B81}" type="pres">
      <dgm:prSet presAssocID="{31C17BEC-6AD8-4F85-9D9E-025DA0159C42}" presName="txTwo" presStyleLbl="node2" presStyleIdx="4" presStyleCnt="5" custLinFactNeighborX="-55045" custLinFactNeighborY="-5411">
        <dgm:presLayoutVars>
          <dgm:chPref val="3"/>
        </dgm:presLayoutVars>
      </dgm:prSet>
      <dgm:spPr/>
    </dgm:pt>
    <dgm:pt modelId="{37E07F10-A5EF-432A-BB24-799CAA4226FD}" type="pres">
      <dgm:prSet presAssocID="{31C17BEC-6AD8-4F85-9D9E-025DA0159C42}" presName="horzTwo" presStyleCnt="0"/>
      <dgm:spPr/>
    </dgm:pt>
  </dgm:ptLst>
  <dgm:cxnLst>
    <dgm:cxn modelId="{451CEB00-CF1C-4378-B9B1-3D7622A2FF6A}" srcId="{5025668D-E802-4339-9510-3BA50B2D74C3}" destId="{95F3F00D-F082-4CCC-BEAC-8FB4D2EA9A4F}" srcOrd="0" destOrd="0" parTransId="{CECE3C3C-C3D2-44B7-AA36-B08A9CCC760D}" sibTransId="{901B938A-946B-4CEB-AA04-16BC5EB7D75C}"/>
    <dgm:cxn modelId="{77C2F210-5FBD-4F4E-95F8-27715CD11AD9}" type="presOf" srcId="{31C17BEC-6AD8-4F85-9D9E-025DA0159C42}" destId="{9D2805D9-9C08-425A-808D-075A1F243B81}" srcOrd="0" destOrd="0" presId="urn:microsoft.com/office/officeart/2005/8/layout/hierarchy4"/>
    <dgm:cxn modelId="{9BBF7116-A8D0-498D-9DD9-B65C9E93EDB8}" srcId="{F9564FCD-4FDE-4781-9E5E-382DB68237BA}" destId="{5025668D-E802-4339-9510-3BA50B2D74C3}" srcOrd="1" destOrd="0" parTransId="{11C5290F-DF78-4CF3-8B04-962F4888B13D}" sibTransId="{76769846-AF84-4D6C-B683-1B9E9FF2E5E9}"/>
    <dgm:cxn modelId="{3BEABA1C-F6FA-4DF7-9430-077A2B078FAA}" srcId="{38C5C2E4-D701-4FF7-856F-04B8E06CA865}" destId="{31C17BEC-6AD8-4F85-9D9E-025DA0159C42}" srcOrd="0" destOrd="0" parTransId="{920ABC75-740B-4C1F-91FB-8F706677B79D}" sibTransId="{A302869A-F8E3-41F7-BEE0-7B18B2B9E1BB}"/>
    <dgm:cxn modelId="{287CE32A-0D9B-48AA-A1FC-F262FDF6F97C}" type="presOf" srcId="{F9564FCD-4FDE-4781-9E5E-382DB68237BA}" destId="{70DFC0E6-80BB-45C5-B5FF-CE6673C99165}" srcOrd="0" destOrd="0" presId="urn:microsoft.com/office/officeart/2005/8/layout/hierarchy4"/>
    <dgm:cxn modelId="{6A0D202D-4387-45D4-AADB-D72FA6BD94BA}" srcId="{F9564FCD-4FDE-4781-9E5E-382DB68237BA}" destId="{8DC303F1-B726-4E31-85CB-480C0BD3EBFB}" srcOrd="2" destOrd="0" parTransId="{6D427C11-27D3-4E82-B934-2223345AF7F6}" sibTransId="{2B0EB0E6-508B-4C8E-835D-07FFA17371CC}"/>
    <dgm:cxn modelId="{25779843-921E-48FC-A8DF-99A282780C1F}" type="presOf" srcId="{1FE87C88-F190-49C4-B994-7B800E4D16F6}" destId="{F29DC7DB-5BFD-46EF-84F0-2986165925DF}" srcOrd="0" destOrd="0" presId="urn:microsoft.com/office/officeart/2005/8/layout/hierarchy4"/>
    <dgm:cxn modelId="{51F1D985-608A-485F-BBF7-74E23E273B8E}" type="presOf" srcId="{5025668D-E802-4339-9510-3BA50B2D74C3}" destId="{1A8E52A9-86FD-4F24-8F83-B16E2B7CC9C8}" srcOrd="0" destOrd="0" presId="urn:microsoft.com/office/officeart/2005/8/layout/hierarchy4"/>
    <dgm:cxn modelId="{AFC2E288-D6FF-45B1-9E35-BD3669EC4560}" type="presOf" srcId="{8DC303F1-B726-4E31-85CB-480C0BD3EBFB}" destId="{AFDEEDAE-6D1C-4D73-853F-0B3578765FC1}" srcOrd="0" destOrd="0" presId="urn:microsoft.com/office/officeart/2005/8/layout/hierarchy4"/>
    <dgm:cxn modelId="{27E5178E-E879-4598-BA5E-544B16B6AE77}" srcId="{1FE87C88-F190-49C4-B994-7B800E4D16F6}" destId="{D01DB19C-2181-4CBE-B52F-F4D47F40F6EB}" srcOrd="1" destOrd="0" parTransId="{56A9D5C8-B088-4233-9393-2FB9AA95AA7C}" sibTransId="{2A699AF4-343D-405E-B076-F0E742C02FD4}"/>
    <dgm:cxn modelId="{C449D091-F08C-499D-B8BA-530D58CC4B2D}" type="presOf" srcId="{95F3F00D-F082-4CCC-BEAC-8FB4D2EA9A4F}" destId="{C0431ED3-BCD7-4FAA-833B-A09CE1BFF1E4}" srcOrd="0" destOrd="0" presId="urn:microsoft.com/office/officeart/2005/8/layout/hierarchy4"/>
    <dgm:cxn modelId="{427B3AA3-BDB2-4686-891A-CC382C1F006A}" type="presOf" srcId="{D01DB19C-2181-4CBE-B52F-F4D47F40F6EB}" destId="{EC8F4DB6-09AB-41B2-B970-79F3EC6C2EC1}" srcOrd="0" destOrd="0" presId="urn:microsoft.com/office/officeart/2005/8/layout/hierarchy4"/>
    <dgm:cxn modelId="{538EB2AE-75BB-4329-9135-67B4FE290DB4}" type="presOf" srcId="{38C5C2E4-D701-4FF7-856F-04B8E06CA865}" destId="{91F22A85-4274-494E-9D2E-6095E89961E9}" srcOrd="0" destOrd="0" presId="urn:microsoft.com/office/officeart/2005/8/layout/hierarchy4"/>
    <dgm:cxn modelId="{9E6167D7-D79A-458A-A7DF-D80BB71A4D71}" srcId="{F9564FCD-4FDE-4781-9E5E-382DB68237BA}" destId="{38C5C2E4-D701-4FF7-856F-04B8E06CA865}" srcOrd="3" destOrd="0" parTransId="{009FC801-167D-4556-8FBC-77E8B5642372}" sibTransId="{BA2AA457-C80A-45AC-8C3B-4D534EB0A3BD}"/>
    <dgm:cxn modelId="{A57B76D9-91E2-4FC6-B91A-886F8672D26E}" type="presOf" srcId="{1588B45C-8DD5-4EB9-901A-590879CC53C4}" destId="{9E246F27-7167-42B3-AD30-416368877820}" srcOrd="0" destOrd="0" presId="urn:microsoft.com/office/officeart/2005/8/layout/hierarchy4"/>
    <dgm:cxn modelId="{C37328E1-309C-4283-BC01-80672B255AE8}" srcId="{F9564FCD-4FDE-4781-9E5E-382DB68237BA}" destId="{1FE87C88-F190-49C4-B994-7B800E4D16F6}" srcOrd="0" destOrd="0" parTransId="{2A382939-D5FD-462A-A563-CB84FF315059}" sibTransId="{02F4E63D-62ED-49C2-B4BF-9515A1B51830}"/>
    <dgm:cxn modelId="{136105E2-D6BB-4658-9E24-F21F07BCD212}" srcId="{1FE87C88-F190-49C4-B994-7B800E4D16F6}" destId="{1588B45C-8DD5-4EB9-901A-590879CC53C4}" srcOrd="0" destOrd="0" parTransId="{0649241E-D2BE-4A07-8FA0-9CCECAD8B9F4}" sibTransId="{5BD2813A-5CDA-415B-85D7-1E851044F763}"/>
    <dgm:cxn modelId="{45C519E6-5C43-4BFD-82EA-C52F37146420}" srcId="{5025668D-E802-4339-9510-3BA50B2D74C3}" destId="{70D6848D-C359-4692-9C8B-84B8C55B53BA}" srcOrd="1" destOrd="0" parTransId="{3F43EFD1-B147-452F-87EF-1BFDEE90A88D}" sibTransId="{4F044AFE-FBC1-476D-8FBC-0D90E033F279}"/>
    <dgm:cxn modelId="{9F78AFEA-7C31-4866-9664-CB11833766CF}" type="presOf" srcId="{70D6848D-C359-4692-9C8B-84B8C55B53BA}" destId="{3F98ECC8-FC7B-4A73-87BC-2022C8097A38}" srcOrd="0" destOrd="0" presId="urn:microsoft.com/office/officeart/2005/8/layout/hierarchy4"/>
    <dgm:cxn modelId="{2D96DCE0-8F5A-4680-A59F-2E5429B1A5CA}" type="presParOf" srcId="{70DFC0E6-80BB-45C5-B5FF-CE6673C99165}" destId="{2FB9278F-30AF-40EF-BEF2-67F426719523}" srcOrd="0" destOrd="0" presId="urn:microsoft.com/office/officeart/2005/8/layout/hierarchy4"/>
    <dgm:cxn modelId="{FF143CD1-64D9-49FB-9355-3ABFEDD1752F}" type="presParOf" srcId="{2FB9278F-30AF-40EF-BEF2-67F426719523}" destId="{F29DC7DB-5BFD-46EF-84F0-2986165925DF}" srcOrd="0" destOrd="0" presId="urn:microsoft.com/office/officeart/2005/8/layout/hierarchy4"/>
    <dgm:cxn modelId="{4AEDA1A5-FF10-41F8-8A48-0FECAA675A1A}" type="presParOf" srcId="{2FB9278F-30AF-40EF-BEF2-67F426719523}" destId="{1A126F52-63D4-4117-A684-0975E6935C81}" srcOrd="1" destOrd="0" presId="urn:microsoft.com/office/officeart/2005/8/layout/hierarchy4"/>
    <dgm:cxn modelId="{89ADBD1E-A692-49E2-A21E-618A75EFE505}" type="presParOf" srcId="{2FB9278F-30AF-40EF-BEF2-67F426719523}" destId="{F7A3E377-3060-4985-A66F-5CFB61B09C03}" srcOrd="2" destOrd="0" presId="urn:microsoft.com/office/officeart/2005/8/layout/hierarchy4"/>
    <dgm:cxn modelId="{D93337FF-D6E2-4692-94E9-679A1B4D5FA9}" type="presParOf" srcId="{F7A3E377-3060-4985-A66F-5CFB61B09C03}" destId="{554E4138-80BA-4A91-ADBD-739396FC3C7A}" srcOrd="0" destOrd="0" presId="urn:microsoft.com/office/officeart/2005/8/layout/hierarchy4"/>
    <dgm:cxn modelId="{A2693F62-4DE2-4B56-9966-B4C943D085A4}" type="presParOf" srcId="{554E4138-80BA-4A91-ADBD-739396FC3C7A}" destId="{9E246F27-7167-42B3-AD30-416368877820}" srcOrd="0" destOrd="0" presId="urn:microsoft.com/office/officeart/2005/8/layout/hierarchy4"/>
    <dgm:cxn modelId="{E4266879-6602-4878-986F-B6F8008B84F8}" type="presParOf" srcId="{554E4138-80BA-4A91-ADBD-739396FC3C7A}" destId="{5EB1051F-100E-470E-83D8-4ABF4E3B4581}" srcOrd="1" destOrd="0" presId="urn:microsoft.com/office/officeart/2005/8/layout/hierarchy4"/>
    <dgm:cxn modelId="{1BB5ADCC-D4FB-405C-9FCC-A01D2F301BD9}" type="presParOf" srcId="{F7A3E377-3060-4985-A66F-5CFB61B09C03}" destId="{1A7E3ABE-7117-4B31-94AD-7FD039E0E3E9}" srcOrd="1" destOrd="0" presId="urn:microsoft.com/office/officeart/2005/8/layout/hierarchy4"/>
    <dgm:cxn modelId="{E40BC9DC-7E81-4EDB-BFB1-7EE15200BF40}" type="presParOf" srcId="{F7A3E377-3060-4985-A66F-5CFB61B09C03}" destId="{0DBE46EE-A9F7-47F7-A882-49F4475F8B24}" srcOrd="2" destOrd="0" presId="urn:microsoft.com/office/officeart/2005/8/layout/hierarchy4"/>
    <dgm:cxn modelId="{56176E4C-D1AB-4E92-8F59-E2BAA3F3FEAA}" type="presParOf" srcId="{0DBE46EE-A9F7-47F7-A882-49F4475F8B24}" destId="{EC8F4DB6-09AB-41B2-B970-79F3EC6C2EC1}" srcOrd="0" destOrd="0" presId="urn:microsoft.com/office/officeart/2005/8/layout/hierarchy4"/>
    <dgm:cxn modelId="{6F702B41-9A74-41CB-9C47-9077BE2CA597}" type="presParOf" srcId="{0DBE46EE-A9F7-47F7-A882-49F4475F8B24}" destId="{2FB285B7-411B-4776-9388-39FE878A6EF3}" srcOrd="1" destOrd="0" presId="urn:microsoft.com/office/officeart/2005/8/layout/hierarchy4"/>
    <dgm:cxn modelId="{B7BB17A6-3866-4D2F-9066-408AE3725A0B}" type="presParOf" srcId="{70DFC0E6-80BB-45C5-B5FF-CE6673C99165}" destId="{2B167FE7-7C14-4A2A-A4CB-1E41D618B481}" srcOrd="1" destOrd="0" presId="urn:microsoft.com/office/officeart/2005/8/layout/hierarchy4"/>
    <dgm:cxn modelId="{6FC21B7C-7A49-46D2-BFEC-822807AD9E73}" type="presParOf" srcId="{70DFC0E6-80BB-45C5-B5FF-CE6673C99165}" destId="{F4875DF2-54D7-4113-8405-B5C3E60AF638}" srcOrd="2" destOrd="0" presId="urn:microsoft.com/office/officeart/2005/8/layout/hierarchy4"/>
    <dgm:cxn modelId="{B4A87AA3-3CBA-45BF-AE4B-1925EF9F24B3}" type="presParOf" srcId="{F4875DF2-54D7-4113-8405-B5C3E60AF638}" destId="{1A8E52A9-86FD-4F24-8F83-B16E2B7CC9C8}" srcOrd="0" destOrd="0" presId="urn:microsoft.com/office/officeart/2005/8/layout/hierarchy4"/>
    <dgm:cxn modelId="{9474E1F2-DF52-4467-B63C-3434F5D10549}" type="presParOf" srcId="{F4875DF2-54D7-4113-8405-B5C3E60AF638}" destId="{273D97AA-6FEF-4E25-8625-23042ADF9076}" srcOrd="1" destOrd="0" presId="urn:microsoft.com/office/officeart/2005/8/layout/hierarchy4"/>
    <dgm:cxn modelId="{56928E2B-798C-4FAC-A7EE-B3D17879C3E0}" type="presParOf" srcId="{F4875DF2-54D7-4113-8405-B5C3E60AF638}" destId="{AA155891-06C0-42F0-A7B8-985B49653A35}" srcOrd="2" destOrd="0" presId="urn:microsoft.com/office/officeart/2005/8/layout/hierarchy4"/>
    <dgm:cxn modelId="{AE1036E2-CB42-4F23-B327-E81F23872C62}" type="presParOf" srcId="{AA155891-06C0-42F0-A7B8-985B49653A35}" destId="{2A4A483D-C16D-4650-BF04-9B34345B9532}" srcOrd="0" destOrd="0" presId="urn:microsoft.com/office/officeart/2005/8/layout/hierarchy4"/>
    <dgm:cxn modelId="{B7071B5F-3B15-41E9-A924-21EF9CCF1FE7}" type="presParOf" srcId="{2A4A483D-C16D-4650-BF04-9B34345B9532}" destId="{C0431ED3-BCD7-4FAA-833B-A09CE1BFF1E4}" srcOrd="0" destOrd="0" presId="urn:microsoft.com/office/officeart/2005/8/layout/hierarchy4"/>
    <dgm:cxn modelId="{2DC17504-6A28-4BDB-B984-4C63748F884B}" type="presParOf" srcId="{2A4A483D-C16D-4650-BF04-9B34345B9532}" destId="{9D829DEA-F30B-4C14-B4E1-393594079E5F}" srcOrd="1" destOrd="0" presId="urn:microsoft.com/office/officeart/2005/8/layout/hierarchy4"/>
    <dgm:cxn modelId="{5BC70080-4B62-43C8-8499-5826DC5375AA}" type="presParOf" srcId="{AA155891-06C0-42F0-A7B8-985B49653A35}" destId="{821D4F0D-8A57-4FF5-AC62-EB6CFAC856BC}" srcOrd="1" destOrd="0" presId="urn:microsoft.com/office/officeart/2005/8/layout/hierarchy4"/>
    <dgm:cxn modelId="{723D0629-8C11-4D30-B894-5046634B45E6}" type="presParOf" srcId="{AA155891-06C0-42F0-A7B8-985B49653A35}" destId="{222191F1-5436-4687-8E55-FEF65AF5FABE}" srcOrd="2" destOrd="0" presId="urn:microsoft.com/office/officeart/2005/8/layout/hierarchy4"/>
    <dgm:cxn modelId="{4FE89DA9-4820-4445-83DB-8ADEAA815AF4}" type="presParOf" srcId="{222191F1-5436-4687-8E55-FEF65AF5FABE}" destId="{3F98ECC8-FC7B-4A73-87BC-2022C8097A38}" srcOrd="0" destOrd="0" presId="urn:microsoft.com/office/officeart/2005/8/layout/hierarchy4"/>
    <dgm:cxn modelId="{40122C1C-D7DC-4857-98B3-3B43D402A8C6}" type="presParOf" srcId="{222191F1-5436-4687-8E55-FEF65AF5FABE}" destId="{1E73EFD3-FA94-4FD4-B1A9-87A1F937AE25}" srcOrd="1" destOrd="0" presId="urn:microsoft.com/office/officeart/2005/8/layout/hierarchy4"/>
    <dgm:cxn modelId="{B651BABB-5245-44DA-AE3E-12E5E097F7B2}" type="presParOf" srcId="{70DFC0E6-80BB-45C5-B5FF-CE6673C99165}" destId="{B5918FEB-067B-4A1A-AEFE-432E968D516D}" srcOrd="3" destOrd="0" presId="urn:microsoft.com/office/officeart/2005/8/layout/hierarchy4"/>
    <dgm:cxn modelId="{D4042B52-8659-456D-8967-DA341BEF3875}" type="presParOf" srcId="{70DFC0E6-80BB-45C5-B5FF-CE6673C99165}" destId="{BAFD1B16-6E47-4901-B336-23163479AAEA}" srcOrd="4" destOrd="0" presId="urn:microsoft.com/office/officeart/2005/8/layout/hierarchy4"/>
    <dgm:cxn modelId="{641FF77A-67E2-4C7A-8249-34174B23356E}" type="presParOf" srcId="{BAFD1B16-6E47-4901-B336-23163479AAEA}" destId="{AFDEEDAE-6D1C-4D73-853F-0B3578765FC1}" srcOrd="0" destOrd="0" presId="urn:microsoft.com/office/officeart/2005/8/layout/hierarchy4"/>
    <dgm:cxn modelId="{B8BFA1CC-4CEB-48C1-A558-2780A9DADADE}" type="presParOf" srcId="{BAFD1B16-6E47-4901-B336-23163479AAEA}" destId="{8DB0BFCE-185F-441C-826E-2548E226D4A5}" srcOrd="1" destOrd="0" presId="urn:microsoft.com/office/officeart/2005/8/layout/hierarchy4"/>
    <dgm:cxn modelId="{8901E304-2825-4B2F-9937-9E6CCF479D64}" type="presParOf" srcId="{70DFC0E6-80BB-45C5-B5FF-CE6673C99165}" destId="{DEA50709-B11A-426C-B59F-DA51C36587D0}" srcOrd="5" destOrd="0" presId="urn:microsoft.com/office/officeart/2005/8/layout/hierarchy4"/>
    <dgm:cxn modelId="{4E8C7E41-257B-4A7F-8B9C-3ED38DBA09EF}" type="presParOf" srcId="{70DFC0E6-80BB-45C5-B5FF-CE6673C99165}" destId="{90FF85B2-0692-4FD9-A96E-2262649FC936}" srcOrd="6" destOrd="0" presId="urn:microsoft.com/office/officeart/2005/8/layout/hierarchy4"/>
    <dgm:cxn modelId="{F3329952-6A31-41D3-869F-BF5CEA3E98CD}" type="presParOf" srcId="{90FF85B2-0692-4FD9-A96E-2262649FC936}" destId="{91F22A85-4274-494E-9D2E-6095E89961E9}" srcOrd="0" destOrd="0" presId="urn:microsoft.com/office/officeart/2005/8/layout/hierarchy4"/>
    <dgm:cxn modelId="{9944BB8D-88D1-498E-A3B1-ECE7DAAB9BF3}" type="presParOf" srcId="{90FF85B2-0692-4FD9-A96E-2262649FC936}" destId="{F694D376-0ECF-4630-8D77-A9695D1DD91E}" srcOrd="1" destOrd="0" presId="urn:microsoft.com/office/officeart/2005/8/layout/hierarchy4"/>
    <dgm:cxn modelId="{34C26B8E-3CF9-42FE-B92C-6FB828C0F324}" type="presParOf" srcId="{90FF85B2-0692-4FD9-A96E-2262649FC936}" destId="{A29AD327-8D14-4A4B-B206-C79B71868C8A}" srcOrd="2" destOrd="0" presId="urn:microsoft.com/office/officeart/2005/8/layout/hierarchy4"/>
    <dgm:cxn modelId="{70F0D873-E0F9-411D-8F4A-EC76B0C27930}" type="presParOf" srcId="{A29AD327-8D14-4A4B-B206-C79B71868C8A}" destId="{DE7CDC3F-8940-4561-B322-51E439D9F182}" srcOrd="0" destOrd="0" presId="urn:microsoft.com/office/officeart/2005/8/layout/hierarchy4"/>
    <dgm:cxn modelId="{1215948F-C8D1-48B6-859D-8E95B5DF247D}" type="presParOf" srcId="{DE7CDC3F-8940-4561-B322-51E439D9F182}" destId="{9D2805D9-9C08-425A-808D-075A1F243B81}" srcOrd="0" destOrd="0" presId="urn:microsoft.com/office/officeart/2005/8/layout/hierarchy4"/>
    <dgm:cxn modelId="{465C17B4-01CB-4842-9192-6C7E777BB3C4}" type="presParOf" srcId="{DE7CDC3F-8940-4561-B322-51E439D9F182}" destId="{37E07F10-A5EF-432A-BB24-799CAA4226F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7D2749-49DE-412B-BDF4-55E78B6C3054}"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pl-PL"/>
        </a:p>
      </dgm:t>
    </dgm:pt>
    <dgm:pt modelId="{AE0041D9-48F4-42B0-84D6-31A7D8A7A778}">
      <dgm:prSet phldrT="[Tekst]" custT="1"/>
      <dgm:spPr/>
      <dgm:t>
        <a:bodyPr/>
        <a:lstStyle/>
        <a:p>
          <a:r>
            <a:rPr lang="pl-PL" sz="2000" b="1" i="0" dirty="0">
              <a:latin typeface="Cambria" panose="02040503050406030204" pitchFamily="18" charset="0"/>
              <a:ea typeface="Cambria" panose="02040503050406030204" pitchFamily="18" charset="0"/>
            </a:rPr>
            <a:t>Rodzice</a:t>
          </a:r>
          <a:endParaRPr lang="pl-PL" sz="2000" b="1" dirty="0">
            <a:latin typeface="Cambria" panose="02040503050406030204" pitchFamily="18" charset="0"/>
            <a:ea typeface="Cambria" panose="02040503050406030204" pitchFamily="18" charset="0"/>
          </a:endParaRPr>
        </a:p>
      </dgm:t>
    </dgm:pt>
    <dgm:pt modelId="{9BEEBD7F-A6A5-41C8-A08C-E1205A78111C}" type="parTrans" cxnId="{372025BA-CE51-4ED3-AA88-72A4B5A000CB}">
      <dgm:prSet/>
      <dgm:spPr/>
      <dgm:t>
        <a:bodyPr/>
        <a:lstStyle/>
        <a:p>
          <a:endParaRPr lang="pl-PL"/>
        </a:p>
      </dgm:t>
    </dgm:pt>
    <dgm:pt modelId="{16DE7D65-EC7A-4477-8CA2-0D0CA2D6505F}" type="sibTrans" cxnId="{372025BA-CE51-4ED3-AA88-72A4B5A000CB}">
      <dgm:prSet/>
      <dgm:spPr/>
      <dgm:t>
        <a:bodyPr/>
        <a:lstStyle/>
        <a:p>
          <a:endParaRPr lang="pl-PL"/>
        </a:p>
      </dgm:t>
    </dgm:pt>
    <dgm:pt modelId="{F2921699-7627-425D-9501-5D0B35A3F304}">
      <dgm:prSet phldrT="[Tekst]" custT="1"/>
      <dgm:spPr/>
      <dgm:t>
        <a:bodyPr/>
        <a:lstStyle/>
        <a:p>
          <a:r>
            <a:rPr lang="pl-PL" sz="800" b="0" i="0" dirty="0">
              <a:latin typeface="Cambria" panose="02040503050406030204" pitchFamily="18" charset="0"/>
              <a:ea typeface="Cambria" panose="02040503050406030204" pitchFamily="18" charset="0"/>
            </a:rPr>
            <a:t>Student jako członek rodziny może być zgłoszony do ubezpieczenia zdrowotnego do ukończenia 26 roku życia. </a:t>
          </a:r>
          <a:endParaRPr lang="pl-PL" sz="800" dirty="0">
            <a:latin typeface="Cambria" panose="02040503050406030204" pitchFamily="18" charset="0"/>
            <a:ea typeface="Cambria" panose="02040503050406030204" pitchFamily="18" charset="0"/>
          </a:endParaRPr>
        </a:p>
      </dgm:t>
    </dgm:pt>
    <dgm:pt modelId="{71F30D01-F461-4223-BC12-A5497071EBD3}" type="parTrans" cxnId="{7E5E6F01-D68F-46EC-9907-E980D8EEBD00}">
      <dgm:prSet/>
      <dgm:spPr/>
      <dgm:t>
        <a:bodyPr/>
        <a:lstStyle/>
        <a:p>
          <a:endParaRPr lang="pl-PL">
            <a:latin typeface="Cambria" panose="02040503050406030204" pitchFamily="18" charset="0"/>
            <a:ea typeface="Cambria" panose="02040503050406030204" pitchFamily="18" charset="0"/>
          </a:endParaRPr>
        </a:p>
      </dgm:t>
    </dgm:pt>
    <dgm:pt modelId="{E1BFA442-3B3A-41B5-A2B7-BC1B3A309E1C}" type="sibTrans" cxnId="{7E5E6F01-D68F-46EC-9907-E980D8EEBD00}">
      <dgm:prSet/>
      <dgm:spPr/>
      <dgm:t>
        <a:bodyPr/>
        <a:lstStyle/>
        <a:p>
          <a:endParaRPr lang="pl-PL"/>
        </a:p>
      </dgm:t>
    </dgm:pt>
    <dgm:pt modelId="{D968942B-7D56-460C-86AF-D1F0108F05DF}">
      <dgm:prSet phldrT="[Tekst]" custT="1"/>
      <dgm:spPr/>
      <dgm:t>
        <a:bodyPr/>
        <a:lstStyle/>
        <a:p>
          <a:r>
            <a:rPr lang="pl-PL" sz="2000" b="1" i="0" dirty="0">
              <a:latin typeface="Cambria" panose="02040503050406030204" pitchFamily="18" charset="0"/>
              <a:ea typeface="Cambria" panose="02040503050406030204" pitchFamily="18" charset="0"/>
            </a:rPr>
            <a:t>Uczelnia</a:t>
          </a:r>
          <a:endParaRPr lang="pl-PL" sz="2000" b="1" dirty="0">
            <a:latin typeface="Cambria" panose="02040503050406030204" pitchFamily="18" charset="0"/>
            <a:ea typeface="Cambria" panose="02040503050406030204" pitchFamily="18" charset="0"/>
          </a:endParaRPr>
        </a:p>
      </dgm:t>
    </dgm:pt>
    <dgm:pt modelId="{0EE89163-DAC4-4508-B057-BEC368F54F3B}" type="parTrans" cxnId="{E24E8A7C-94F8-4436-B955-D1BCA42BE507}">
      <dgm:prSet/>
      <dgm:spPr/>
      <dgm:t>
        <a:bodyPr/>
        <a:lstStyle/>
        <a:p>
          <a:endParaRPr lang="pl-PL"/>
        </a:p>
      </dgm:t>
    </dgm:pt>
    <dgm:pt modelId="{39DB2167-F7D5-44F0-9365-9015C6F5393D}" type="sibTrans" cxnId="{E24E8A7C-94F8-4436-B955-D1BCA42BE507}">
      <dgm:prSet/>
      <dgm:spPr/>
      <dgm:t>
        <a:bodyPr/>
        <a:lstStyle/>
        <a:p>
          <a:endParaRPr lang="pl-PL"/>
        </a:p>
      </dgm:t>
    </dgm:pt>
    <dgm:pt modelId="{32CF0F53-822D-4A05-A2C5-4B371AC1D399}">
      <dgm:prSet phldrT="[Tekst]" custT="1"/>
      <dgm:spPr/>
      <dgm:t>
        <a:bodyPr/>
        <a:lstStyle/>
        <a:p>
          <a:r>
            <a:rPr lang="pl-PL" sz="800" b="0" i="0" dirty="0">
              <a:latin typeface="Cambria" panose="02040503050406030204" pitchFamily="18" charset="0"/>
              <a:ea typeface="Cambria" panose="02040503050406030204" pitchFamily="18" charset="0"/>
            </a:rPr>
            <a:t>Jeśli student nie ma swojego ubezpieczenia lub nie może być zgłoszony jako członek rodziny, do ubezpieczenia zdrowotnego powinna zgłosić go uczelnia.</a:t>
          </a:r>
          <a:endParaRPr lang="pl-PL" sz="800" dirty="0">
            <a:latin typeface="Cambria" panose="02040503050406030204" pitchFamily="18" charset="0"/>
            <a:ea typeface="Cambria" panose="02040503050406030204" pitchFamily="18" charset="0"/>
          </a:endParaRPr>
        </a:p>
      </dgm:t>
    </dgm:pt>
    <dgm:pt modelId="{25C02EA7-5910-4EDF-9116-05AEA29EB059}" type="parTrans" cxnId="{EF40026D-F386-45D8-BD35-95F49B9357FF}">
      <dgm:prSet/>
      <dgm:spPr/>
      <dgm:t>
        <a:bodyPr/>
        <a:lstStyle/>
        <a:p>
          <a:endParaRPr lang="pl-PL">
            <a:latin typeface="Cambria" panose="02040503050406030204" pitchFamily="18" charset="0"/>
            <a:ea typeface="Cambria" panose="02040503050406030204" pitchFamily="18" charset="0"/>
          </a:endParaRPr>
        </a:p>
      </dgm:t>
    </dgm:pt>
    <dgm:pt modelId="{47208080-B330-4983-A2A8-2945534BCA70}" type="sibTrans" cxnId="{EF40026D-F386-45D8-BD35-95F49B9357FF}">
      <dgm:prSet/>
      <dgm:spPr/>
      <dgm:t>
        <a:bodyPr/>
        <a:lstStyle/>
        <a:p>
          <a:endParaRPr lang="pl-PL"/>
        </a:p>
      </dgm:t>
    </dgm:pt>
    <dgm:pt modelId="{A2973326-30DD-41D7-BA9D-95934FA916BA}">
      <dgm:prSet phldrT="[Tekst]" custT="1"/>
      <dgm:spPr/>
      <dgm:t>
        <a:bodyPr/>
        <a:lstStyle/>
        <a:p>
          <a:r>
            <a:rPr lang="pl-PL" sz="800" b="0" i="0" dirty="0">
              <a:latin typeface="Cambria" panose="02040503050406030204" pitchFamily="18" charset="0"/>
              <a:ea typeface="Cambria" panose="02040503050406030204" pitchFamily="18" charset="0"/>
            </a:rPr>
            <a:t>Student – aby uzyskać ubezpieczenie zdrowotne – powinien zgłosić się do dziekanatu w tej sprawie i złożyć stosowny wniosek.</a:t>
          </a:r>
          <a:endParaRPr lang="pl-PL" sz="800" dirty="0">
            <a:latin typeface="Cambria" panose="02040503050406030204" pitchFamily="18" charset="0"/>
            <a:ea typeface="Cambria" panose="02040503050406030204" pitchFamily="18" charset="0"/>
          </a:endParaRPr>
        </a:p>
      </dgm:t>
    </dgm:pt>
    <dgm:pt modelId="{F3D866C3-12B5-48BF-8122-5EADB2E66B86}" type="parTrans" cxnId="{37C30EFC-E874-4805-9C8B-6393216351E0}">
      <dgm:prSet/>
      <dgm:spPr/>
      <dgm:t>
        <a:bodyPr/>
        <a:lstStyle/>
        <a:p>
          <a:endParaRPr lang="pl-PL">
            <a:latin typeface="Cambria" panose="02040503050406030204" pitchFamily="18" charset="0"/>
            <a:ea typeface="Cambria" panose="02040503050406030204" pitchFamily="18" charset="0"/>
          </a:endParaRPr>
        </a:p>
      </dgm:t>
    </dgm:pt>
    <dgm:pt modelId="{DB4DFDBE-F4E4-4E72-8750-D957177F6783}" type="sibTrans" cxnId="{37C30EFC-E874-4805-9C8B-6393216351E0}">
      <dgm:prSet/>
      <dgm:spPr/>
      <dgm:t>
        <a:bodyPr/>
        <a:lstStyle/>
        <a:p>
          <a:endParaRPr lang="pl-PL"/>
        </a:p>
      </dgm:t>
    </dgm:pt>
    <dgm:pt modelId="{8AD18D9D-E0D4-4A9B-9179-AE42A3367780}">
      <dgm:prSet phldrT="[Tekst]" custT="1"/>
      <dgm:spPr/>
      <dgm:t>
        <a:bodyPr/>
        <a:lstStyle/>
        <a:p>
          <a:r>
            <a:rPr lang="pl-PL" sz="2000" b="1" i="0" dirty="0">
              <a:latin typeface="Cambria" panose="02040503050406030204" pitchFamily="18" charset="0"/>
              <a:ea typeface="Cambria" panose="02040503050406030204" pitchFamily="18" charset="0"/>
            </a:rPr>
            <a:t>Pracodawca</a:t>
          </a:r>
          <a:endParaRPr lang="pl-PL" sz="2000" b="1" dirty="0">
            <a:latin typeface="Cambria" panose="02040503050406030204" pitchFamily="18" charset="0"/>
            <a:ea typeface="Cambria" panose="02040503050406030204" pitchFamily="18" charset="0"/>
          </a:endParaRPr>
        </a:p>
      </dgm:t>
    </dgm:pt>
    <dgm:pt modelId="{1C433D46-AEBF-4CAB-BA81-90481A5B7C43}" type="parTrans" cxnId="{6918250F-330F-4853-A464-72C113017077}">
      <dgm:prSet/>
      <dgm:spPr/>
      <dgm:t>
        <a:bodyPr/>
        <a:lstStyle/>
        <a:p>
          <a:endParaRPr lang="pl-PL"/>
        </a:p>
      </dgm:t>
    </dgm:pt>
    <dgm:pt modelId="{091D484A-3ACB-4025-B754-44CE8C6CD155}" type="sibTrans" cxnId="{6918250F-330F-4853-A464-72C113017077}">
      <dgm:prSet/>
      <dgm:spPr/>
      <dgm:t>
        <a:bodyPr/>
        <a:lstStyle/>
        <a:p>
          <a:endParaRPr lang="pl-PL"/>
        </a:p>
      </dgm:t>
    </dgm:pt>
    <dgm:pt modelId="{936558F8-34CE-4F85-96E6-89D37A9DC99A}">
      <dgm:prSet phldrT="[Tekst]" custT="1"/>
      <dgm:spPr/>
      <dgm:t>
        <a:bodyPr/>
        <a:lstStyle/>
        <a:p>
          <a:r>
            <a:rPr lang="pl-PL" sz="800" b="0" i="0" dirty="0">
              <a:latin typeface="Cambria" panose="02040503050406030204" pitchFamily="18" charset="0"/>
              <a:ea typeface="Cambria" panose="02040503050406030204" pitchFamily="18" charset="0"/>
            </a:rPr>
            <a:t>Student, który prowadzi swoją działalność, zgłasza się sam.</a:t>
          </a:r>
        </a:p>
      </dgm:t>
    </dgm:pt>
    <dgm:pt modelId="{2919832C-5731-4492-A518-1F467FF3D8A2}" type="parTrans" cxnId="{7AABD67F-A50F-4285-ADE4-5A3B02297310}">
      <dgm:prSet/>
      <dgm:spPr/>
      <dgm:t>
        <a:bodyPr/>
        <a:lstStyle/>
        <a:p>
          <a:endParaRPr lang="pl-PL">
            <a:latin typeface="Cambria" panose="02040503050406030204" pitchFamily="18" charset="0"/>
            <a:ea typeface="Cambria" panose="02040503050406030204" pitchFamily="18" charset="0"/>
          </a:endParaRPr>
        </a:p>
      </dgm:t>
    </dgm:pt>
    <dgm:pt modelId="{1BD8CCE1-A468-4AAF-B373-89C776FF8C09}" type="sibTrans" cxnId="{7AABD67F-A50F-4285-ADE4-5A3B02297310}">
      <dgm:prSet/>
      <dgm:spPr/>
      <dgm:t>
        <a:bodyPr/>
        <a:lstStyle/>
        <a:p>
          <a:endParaRPr lang="pl-PL"/>
        </a:p>
      </dgm:t>
    </dgm:pt>
    <dgm:pt modelId="{2D688FA8-206E-4F51-820F-CD9BE0CFFB84}">
      <dgm:prSet custT="1"/>
      <dgm:spPr/>
      <dgm:t>
        <a:bodyPr/>
        <a:lstStyle/>
        <a:p>
          <a:r>
            <a:rPr lang="pl-PL" sz="800" b="0" i="0" dirty="0">
              <a:latin typeface="Cambria" panose="02040503050406030204" pitchFamily="18" charset="0"/>
              <a:ea typeface="Cambria" panose="02040503050406030204" pitchFamily="18" charset="0"/>
            </a:rPr>
            <a:t>Student, który nie ma własnego tytułu do ubezpieczenia, powinien zostać zgłoszony do ubezpieczenia jako członek rodziny. Mogą to zrobić rodzice lub współmałżonkowie rodziców. Jeśli jednak oni sami nie podlegają obowiązkowemu ubezpieczeniu, mogą to zrobić też dziadkowie.</a:t>
          </a:r>
          <a:endParaRPr lang="pl-PL" sz="800" dirty="0">
            <a:latin typeface="Cambria" panose="02040503050406030204" pitchFamily="18" charset="0"/>
            <a:ea typeface="Cambria" panose="02040503050406030204" pitchFamily="18" charset="0"/>
          </a:endParaRPr>
        </a:p>
      </dgm:t>
    </dgm:pt>
    <dgm:pt modelId="{EC189AB2-496B-4FA2-8291-272C3D325B3A}" type="parTrans" cxnId="{E07B2FDB-273D-43C2-822D-29846FDC29C3}">
      <dgm:prSet/>
      <dgm:spPr/>
      <dgm:t>
        <a:bodyPr/>
        <a:lstStyle/>
        <a:p>
          <a:endParaRPr lang="pl-PL">
            <a:latin typeface="Cambria" panose="02040503050406030204" pitchFamily="18" charset="0"/>
            <a:ea typeface="Cambria" panose="02040503050406030204" pitchFamily="18" charset="0"/>
          </a:endParaRPr>
        </a:p>
      </dgm:t>
    </dgm:pt>
    <dgm:pt modelId="{9016E027-985F-467C-A4FD-896FCF37555E}" type="sibTrans" cxnId="{E07B2FDB-273D-43C2-822D-29846FDC29C3}">
      <dgm:prSet/>
      <dgm:spPr/>
      <dgm:t>
        <a:bodyPr/>
        <a:lstStyle/>
        <a:p>
          <a:endParaRPr lang="pl-PL"/>
        </a:p>
      </dgm:t>
    </dgm:pt>
    <dgm:pt modelId="{212D0304-0C04-49F8-B7AE-63DFFE68067C}">
      <dgm:prSet custT="1"/>
      <dgm:spPr/>
      <dgm:t>
        <a:bodyPr/>
        <a:lstStyle/>
        <a:p>
          <a:r>
            <a:rPr lang="pl-PL" sz="800" b="0" i="0" dirty="0">
              <a:latin typeface="Cambria" panose="02040503050406030204" pitchFamily="18" charset="0"/>
              <a:ea typeface="Cambria" panose="02040503050406030204" pitchFamily="18" charset="0"/>
            </a:rPr>
            <a:t>Student, jak każda inna osoba, może mieć własny tytuł do ubezpieczenia zdrowotnego. Ta sytuacja dotyczy studentów, którzy pracują np. na umowę o pracę. Wtedy do ubezpieczenia zdrowotnego zgłasza ich pracodawca (nie dotyczy umów zlecenia dla studentów do 26. roku życia).</a:t>
          </a:r>
          <a:endParaRPr lang="pl-PL" sz="800" dirty="0">
            <a:latin typeface="Cambria" panose="02040503050406030204" pitchFamily="18" charset="0"/>
            <a:ea typeface="Cambria" panose="02040503050406030204" pitchFamily="18" charset="0"/>
          </a:endParaRPr>
        </a:p>
      </dgm:t>
    </dgm:pt>
    <dgm:pt modelId="{04CEF9C5-BD36-48F9-AFD6-AD786BDA44BB}" type="parTrans" cxnId="{A704E947-1A5E-4BDB-8441-39F217FB8F30}">
      <dgm:prSet/>
      <dgm:spPr/>
      <dgm:t>
        <a:bodyPr/>
        <a:lstStyle/>
        <a:p>
          <a:endParaRPr lang="pl-PL">
            <a:latin typeface="Cambria" panose="02040503050406030204" pitchFamily="18" charset="0"/>
            <a:ea typeface="Cambria" panose="02040503050406030204" pitchFamily="18" charset="0"/>
          </a:endParaRPr>
        </a:p>
      </dgm:t>
    </dgm:pt>
    <dgm:pt modelId="{DE982085-325C-4B3D-B9E0-E63C9F3BA23D}" type="sibTrans" cxnId="{A704E947-1A5E-4BDB-8441-39F217FB8F30}">
      <dgm:prSet/>
      <dgm:spPr/>
      <dgm:t>
        <a:bodyPr/>
        <a:lstStyle/>
        <a:p>
          <a:endParaRPr lang="pl-PL"/>
        </a:p>
      </dgm:t>
    </dgm:pt>
    <dgm:pt modelId="{DFBB0C59-632F-41F1-A8D2-8D9A653AFA27}" type="pres">
      <dgm:prSet presAssocID="{BC7D2749-49DE-412B-BDF4-55E78B6C3054}" presName="diagram" presStyleCnt="0">
        <dgm:presLayoutVars>
          <dgm:chPref val="1"/>
          <dgm:dir/>
          <dgm:animOne val="branch"/>
          <dgm:animLvl val="lvl"/>
          <dgm:resizeHandles/>
        </dgm:presLayoutVars>
      </dgm:prSet>
      <dgm:spPr/>
    </dgm:pt>
    <dgm:pt modelId="{C7729B71-D9F5-4195-8803-0C931C8508A2}" type="pres">
      <dgm:prSet presAssocID="{AE0041D9-48F4-42B0-84D6-31A7D8A7A778}" presName="root" presStyleCnt="0"/>
      <dgm:spPr/>
    </dgm:pt>
    <dgm:pt modelId="{9D4C1B0A-B8B1-4B2B-A6AE-17AB45CC952E}" type="pres">
      <dgm:prSet presAssocID="{AE0041D9-48F4-42B0-84D6-31A7D8A7A778}" presName="rootComposite" presStyleCnt="0"/>
      <dgm:spPr/>
    </dgm:pt>
    <dgm:pt modelId="{C8B143FC-66E3-43D4-8A0C-005451C58CFF}" type="pres">
      <dgm:prSet presAssocID="{AE0041D9-48F4-42B0-84D6-31A7D8A7A778}" presName="rootText" presStyleLbl="node1" presStyleIdx="0" presStyleCnt="3"/>
      <dgm:spPr/>
    </dgm:pt>
    <dgm:pt modelId="{8B7AEAB5-E4FC-4DFF-8883-9E9B49715786}" type="pres">
      <dgm:prSet presAssocID="{AE0041D9-48F4-42B0-84D6-31A7D8A7A778}" presName="rootConnector" presStyleLbl="node1" presStyleIdx="0" presStyleCnt="3"/>
      <dgm:spPr/>
    </dgm:pt>
    <dgm:pt modelId="{CA40C4A7-605C-4511-B6D3-019F72AC2439}" type="pres">
      <dgm:prSet presAssocID="{AE0041D9-48F4-42B0-84D6-31A7D8A7A778}" presName="childShape" presStyleCnt="0"/>
      <dgm:spPr/>
    </dgm:pt>
    <dgm:pt modelId="{9C4ED02C-664A-49BD-B225-60EA00618191}" type="pres">
      <dgm:prSet presAssocID="{71F30D01-F461-4223-BC12-A5497071EBD3}" presName="Name13" presStyleLbl="parChTrans1D2" presStyleIdx="0" presStyleCnt="6"/>
      <dgm:spPr/>
    </dgm:pt>
    <dgm:pt modelId="{2665C31A-D54E-4F46-A39D-ED2C7FD512C1}" type="pres">
      <dgm:prSet presAssocID="{F2921699-7627-425D-9501-5D0B35A3F304}" presName="childText" presStyleLbl="bgAcc1" presStyleIdx="0" presStyleCnt="6" custScaleX="121523" custScaleY="150395" custLinFactY="98742" custLinFactNeighborX="3608" custLinFactNeighborY="100000">
        <dgm:presLayoutVars>
          <dgm:bulletEnabled val="1"/>
        </dgm:presLayoutVars>
      </dgm:prSet>
      <dgm:spPr/>
    </dgm:pt>
    <dgm:pt modelId="{6D2DCAF5-C6AD-4B64-8080-CC666DF28890}" type="pres">
      <dgm:prSet presAssocID="{EC189AB2-496B-4FA2-8291-272C3D325B3A}" presName="Name13" presStyleLbl="parChTrans1D2" presStyleIdx="1" presStyleCnt="6"/>
      <dgm:spPr/>
    </dgm:pt>
    <dgm:pt modelId="{16ED43AF-FA73-496F-93DF-51DAB0E3FF3D}" type="pres">
      <dgm:prSet presAssocID="{2D688FA8-206E-4F51-820F-CD9BE0CFFB84}" presName="childText" presStyleLbl="bgAcc1" presStyleIdx="1" presStyleCnt="6" custScaleX="136942" custScaleY="144563" custLinFactY="-73074" custLinFactNeighborX="396" custLinFactNeighborY="-100000">
        <dgm:presLayoutVars>
          <dgm:bulletEnabled val="1"/>
        </dgm:presLayoutVars>
      </dgm:prSet>
      <dgm:spPr/>
    </dgm:pt>
    <dgm:pt modelId="{0AAC78B8-1B32-4741-933C-D8BDA0351C78}" type="pres">
      <dgm:prSet presAssocID="{D968942B-7D56-460C-86AF-D1F0108F05DF}" presName="root" presStyleCnt="0"/>
      <dgm:spPr/>
    </dgm:pt>
    <dgm:pt modelId="{614E19B7-A8CD-4B6A-AB81-F8E17C4852F8}" type="pres">
      <dgm:prSet presAssocID="{D968942B-7D56-460C-86AF-D1F0108F05DF}" presName="rootComposite" presStyleCnt="0"/>
      <dgm:spPr/>
    </dgm:pt>
    <dgm:pt modelId="{C7403272-D61B-4EEE-9EAB-79827240D3E1}" type="pres">
      <dgm:prSet presAssocID="{D968942B-7D56-460C-86AF-D1F0108F05DF}" presName="rootText" presStyleLbl="node1" presStyleIdx="1" presStyleCnt="3"/>
      <dgm:spPr/>
    </dgm:pt>
    <dgm:pt modelId="{A9352255-533A-436B-9CBC-D8868E9E26BD}" type="pres">
      <dgm:prSet presAssocID="{D968942B-7D56-460C-86AF-D1F0108F05DF}" presName="rootConnector" presStyleLbl="node1" presStyleIdx="1" presStyleCnt="3"/>
      <dgm:spPr/>
    </dgm:pt>
    <dgm:pt modelId="{28BB5F05-FBB3-4FC8-819B-FAA12C5C4BED}" type="pres">
      <dgm:prSet presAssocID="{D968942B-7D56-460C-86AF-D1F0108F05DF}" presName="childShape" presStyleCnt="0"/>
      <dgm:spPr/>
    </dgm:pt>
    <dgm:pt modelId="{94B6EDDA-99D1-4228-B7D3-4E14D6970FD1}" type="pres">
      <dgm:prSet presAssocID="{25C02EA7-5910-4EDF-9116-05AEA29EB059}" presName="Name13" presStyleLbl="parChTrans1D2" presStyleIdx="2" presStyleCnt="6"/>
      <dgm:spPr/>
    </dgm:pt>
    <dgm:pt modelId="{264E371A-9B95-48FF-981B-F948782972CD}" type="pres">
      <dgm:prSet presAssocID="{32CF0F53-822D-4A05-A2C5-4B371AC1D399}" presName="childText" presStyleLbl="bgAcc1" presStyleIdx="2" presStyleCnt="6" custScaleX="107582" custScaleY="145173">
        <dgm:presLayoutVars>
          <dgm:bulletEnabled val="1"/>
        </dgm:presLayoutVars>
      </dgm:prSet>
      <dgm:spPr/>
    </dgm:pt>
    <dgm:pt modelId="{B1F6A6CD-3656-4691-BF56-5738E6DC0406}" type="pres">
      <dgm:prSet presAssocID="{F3D866C3-12B5-48BF-8122-5EADB2E66B86}" presName="Name13" presStyleLbl="parChTrans1D2" presStyleIdx="3" presStyleCnt="6"/>
      <dgm:spPr/>
    </dgm:pt>
    <dgm:pt modelId="{EC66217D-7344-4B6D-B32A-0410DA876707}" type="pres">
      <dgm:prSet presAssocID="{A2973326-30DD-41D7-BA9D-95934FA916BA}" presName="childText" presStyleLbl="bgAcc1" presStyleIdx="3" presStyleCnt="6" custScaleX="109784" custScaleY="156009" custLinFactNeighborX="-3046" custLinFactNeighborY="14362">
        <dgm:presLayoutVars>
          <dgm:bulletEnabled val="1"/>
        </dgm:presLayoutVars>
      </dgm:prSet>
      <dgm:spPr/>
    </dgm:pt>
    <dgm:pt modelId="{F1CEBD76-3835-4F78-A129-388AB19F706C}" type="pres">
      <dgm:prSet presAssocID="{8AD18D9D-E0D4-4A9B-9179-AE42A3367780}" presName="root" presStyleCnt="0"/>
      <dgm:spPr/>
    </dgm:pt>
    <dgm:pt modelId="{9CC4104A-FC52-4DE2-A3F0-73D6775384FC}" type="pres">
      <dgm:prSet presAssocID="{8AD18D9D-E0D4-4A9B-9179-AE42A3367780}" presName="rootComposite" presStyleCnt="0"/>
      <dgm:spPr/>
    </dgm:pt>
    <dgm:pt modelId="{287D3622-DBBF-4E71-A914-1336425749E0}" type="pres">
      <dgm:prSet presAssocID="{8AD18D9D-E0D4-4A9B-9179-AE42A3367780}" presName="rootText" presStyleLbl="node1" presStyleIdx="2" presStyleCnt="3" custScaleX="115317"/>
      <dgm:spPr/>
    </dgm:pt>
    <dgm:pt modelId="{F0B268B4-2E63-421B-A7C7-980E09125301}" type="pres">
      <dgm:prSet presAssocID="{8AD18D9D-E0D4-4A9B-9179-AE42A3367780}" presName="rootConnector" presStyleLbl="node1" presStyleIdx="2" presStyleCnt="3"/>
      <dgm:spPr/>
    </dgm:pt>
    <dgm:pt modelId="{CD102714-7BEB-4375-96BF-1CB85E2B84CD}" type="pres">
      <dgm:prSet presAssocID="{8AD18D9D-E0D4-4A9B-9179-AE42A3367780}" presName="childShape" presStyleCnt="0"/>
      <dgm:spPr/>
    </dgm:pt>
    <dgm:pt modelId="{3EE29886-F8C3-4D7D-9EE8-B5B24098E2F4}" type="pres">
      <dgm:prSet presAssocID="{04CEF9C5-BD36-48F9-AFD6-AD786BDA44BB}" presName="Name13" presStyleLbl="parChTrans1D2" presStyleIdx="4" presStyleCnt="6"/>
      <dgm:spPr/>
    </dgm:pt>
    <dgm:pt modelId="{7EF8C1E2-373B-422B-836C-FD239C1810DB}" type="pres">
      <dgm:prSet presAssocID="{212D0304-0C04-49F8-B7AE-63DFFE68067C}" presName="childText" presStyleLbl="bgAcc1" presStyleIdx="4" presStyleCnt="6" custScaleX="156300" custScaleY="151235">
        <dgm:presLayoutVars>
          <dgm:bulletEnabled val="1"/>
        </dgm:presLayoutVars>
      </dgm:prSet>
      <dgm:spPr/>
    </dgm:pt>
    <dgm:pt modelId="{F33B57A6-609D-41D6-B15B-CF24678EAFA5}" type="pres">
      <dgm:prSet presAssocID="{2919832C-5731-4492-A518-1F467FF3D8A2}" presName="Name13" presStyleLbl="parChTrans1D2" presStyleIdx="5" presStyleCnt="6"/>
      <dgm:spPr/>
    </dgm:pt>
    <dgm:pt modelId="{9E949793-9CF3-4B5B-B9A9-A822C71106F2}" type="pres">
      <dgm:prSet presAssocID="{936558F8-34CE-4F85-96E6-89D37A9DC99A}" presName="childText" presStyleLbl="bgAcc1" presStyleIdx="5" presStyleCnt="6" custScaleX="131098" custScaleY="130103" custLinFactNeighborX="7978" custLinFactNeighborY="28994">
        <dgm:presLayoutVars>
          <dgm:bulletEnabled val="1"/>
        </dgm:presLayoutVars>
      </dgm:prSet>
      <dgm:spPr/>
    </dgm:pt>
  </dgm:ptLst>
  <dgm:cxnLst>
    <dgm:cxn modelId="{7E5E6F01-D68F-46EC-9907-E980D8EEBD00}" srcId="{AE0041D9-48F4-42B0-84D6-31A7D8A7A778}" destId="{F2921699-7627-425D-9501-5D0B35A3F304}" srcOrd="0" destOrd="0" parTransId="{71F30D01-F461-4223-BC12-A5497071EBD3}" sibTransId="{E1BFA442-3B3A-41B5-A2B7-BC1B3A309E1C}"/>
    <dgm:cxn modelId="{E0D66A07-0C08-4919-9C11-B6DFDB91BE7F}" type="presOf" srcId="{936558F8-34CE-4F85-96E6-89D37A9DC99A}" destId="{9E949793-9CF3-4B5B-B9A9-A822C71106F2}" srcOrd="0" destOrd="0" presId="urn:microsoft.com/office/officeart/2005/8/layout/hierarchy3"/>
    <dgm:cxn modelId="{F1B6510C-43FC-49C5-B23D-50C19C1AAD3C}" type="presOf" srcId="{212D0304-0C04-49F8-B7AE-63DFFE68067C}" destId="{7EF8C1E2-373B-422B-836C-FD239C1810DB}" srcOrd="0" destOrd="0" presId="urn:microsoft.com/office/officeart/2005/8/layout/hierarchy3"/>
    <dgm:cxn modelId="{6918250F-330F-4853-A464-72C113017077}" srcId="{BC7D2749-49DE-412B-BDF4-55E78B6C3054}" destId="{8AD18D9D-E0D4-4A9B-9179-AE42A3367780}" srcOrd="2" destOrd="0" parTransId="{1C433D46-AEBF-4CAB-BA81-90481A5B7C43}" sibTransId="{091D484A-3ACB-4025-B754-44CE8C6CD155}"/>
    <dgm:cxn modelId="{2F22B210-FE64-4F4F-9FFC-9DCAEC433D9E}" type="presOf" srcId="{AE0041D9-48F4-42B0-84D6-31A7D8A7A778}" destId="{C8B143FC-66E3-43D4-8A0C-005451C58CFF}" srcOrd="0" destOrd="0" presId="urn:microsoft.com/office/officeart/2005/8/layout/hierarchy3"/>
    <dgm:cxn modelId="{DEFBEB12-F23A-4A67-8A62-7767B4004AF5}" type="presOf" srcId="{BC7D2749-49DE-412B-BDF4-55E78B6C3054}" destId="{DFBB0C59-632F-41F1-A8D2-8D9A653AFA27}" srcOrd="0" destOrd="0" presId="urn:microsoft.com/office/officeart/2005/8/layout/hierarchy3"/>
    <dgm:cxn modelId="{4EF6D630-8354-42B1-A0D2-86075FF11BED}" type="presOf" srcId="{71F30D01-F461-4223-BC12-A5497071EBD3}" destId="{9C4ED02C-664A-49BD-B225-60EA00618191}" srcOrd="0" destOrd="0" presId="urn:microsoft.com/office/officeart/2005/8/layout/hierarchy3"/>
    <dgm:cxn modelId="{A704E947-1A5E-4BDB-8441-39F217FB8F30}" srcId="{8AD18D9D-E0D4-4A9B-9179-AE42A3367780}" destId="{212D0304-0C04-49F8-B7AE-63DFFE68067C}" srcOrd="0" destOrd="0" parTransId="{04CEF9C5-BD36-48F9-AFD6-AD786BDA44BB}" sibTransId="{DE982085-325C-4B3D-B9E0-E63C9F3BA23D}"/>
    <dgm:cxn modelId="{A780C14C-FC9F-4837-ADF7-414B75506362}" type="presOf" srcId="{2D688FA8-206E-4F51-820F-CD9BE0CFFB84}" destId="{16ED43AF-FA73-496F-93DF-51DAB0E3FF3D}" srcOrd="0" destOrd="0" presId="urn:microsoft.com/office/officeart/2005/8/layout/hierarchy3"/>
    <dgm:cxn modelId="{FD4AD86C-E85C-4874-B019-E56F0BBD9D85}" type="presOf" srcId="{A2973326-30DD-41D7-BA9D-95934FA916BA}" destId="{EC66217D-7344-4B6D-B32A-0410DA876707}" srcOrd="0" destOrd="0" presId="urn:microsoft.com/office/officeart/2005/8/layout/hierarchy3"/>
    <dgm:cxn modelId="{EF40026D-F386-45D8-BD35-95F49B9357FF}" srcId="{D968942B-7D56-460C-86AF-D1F0108F05DF}" destId="{32CF0F53-822D-4A05-A2C5-4B371AC1D399}" srcOrd="0" destOrd="0" parTransId="{25C02EA7-5910-4EDF-9116-05AEA29EB059}" sibTransId="{47208080-B330-4983-A2A8-2945534BCA70}"/>
    <dgm:cxn modelId="{3CA73A6E-1181-4A24-9E16-215E46FC74DC}" type="presOf" srcId="{D968942B-7D56-460C-86AF-D1F0108F05DF}" destId="{C7403272-D61B-4EEE-9EAB-79827240D3E1}" srcOrd="0" destOrd="0" presId="urn:microsoft.com/office/officeart/2005/8/layout/hierarchy3"/>
    <dgm:cxn modelId="{3EE3E774-4E44-434A-A1CF-0B94CD7EDB16}" type="presOf" srcId="{F3D866C3-12B5-48BF-8122-5EADB2E66B86}" destId="{B1F6A6CD-3656-4691-BF56-5738E6DC0406}" srcOrd="0" destOrd="0" presId="urn:microsoft.com/office/officeart/2005/8/layout/hierarchy3"/>
    <dgm:cxn modelId="{6AADD859-4BC0-4E7D-AA10-6B28CAEB7351}" type="presOf" srcId="{EC189AB2-496B-4FA2-8291-272C3D325B3A}" destId="{6D2DCAF5-C6AD-4B64-8080-CC666DF28890}" srcOrd="0" destOrd="0" presId="urn:microsoft.com/office/officeart/2005/8/layout/hierarchy3"/>
    <dgm:cxn modelId="{F0C1A67B-2D53-4B51-A557-13EFDF340F5E}" type="presOf" srcId="{2919832C-5731-4492-A518-1F467FF3D8A2}" destId="{F33B57A6-609D-41D6-B15B-CF24678EAFA5}" srcOrd="0" destOrd="0" presId="urn:microsoft.com/office/officeart/2005/8/layout/hierarchy3"/>
    <dgm:cxn modelId="{E24E8A7C-94F8-4436-B955-D1BCA42BE507}" srcId="{BC7D2749-49DE-412B-BDF4-55E78B6C3054}" destId="{D968942B-7D56-460C-86AF-D1F0108F05DF}" srcOrd="1" destOrd="0" parTransId="{0EE89163-DAC4-4508-B057-BEC368F54F3B}" sibTransId="{39DB2167-F7D5-44F0-9365-9015C6F5393D}"/>
    <dgm:cxn modelId="{7AABD67F-A50F-4285-ADE4-5A3B02297310}" srcId="{8AD18D9D-E0D4-4A9B-9179-AE42A3367780}" destId="{936558F8-34CE-4F85-96E6-89D37A9DC99A}" srcOrd="1" destOrd="0" parTransId="{2919832C-5731-4492-A518-1F467FF3D8A2}" sibTransId="{1BD8CCE1-A468-4AAF-B373-89C776FF8C09}"/>
    <dgm:cxn modelId="{D1CD2A82-A220-4E1F-B45C-A8B733EA6A92}" type="presOf" srcId="{25C02EA7-5910-4EDF-9116-05AEA29EB059}" destId="{94B6EDDA-99D1-4228-B7D3-4E14D6970FD1}" srcOrd="0" destOrd="0" presId="urn:microsoft.com/office/officeart/2005/8/layout/hierarchy3"/>
    <dgm:cxn modelId="{6C0BF787-D680-46EE-BA63-A724058ECEA4}" type="presOf" srcId="{8AD18D9D-E0D4-4A9B-9179-AE42A3367780}" destId="{F0B268B4-2E63-421B-A7C7-980E09125301}" srcOrd="1" destOrd="0" presId="urn:microsoft.com/office/officeart/2005/8/layout/hierarchy3"/>
    <dgm:cxn modelId="{49242889-982E-45C9-80C9-BA151CEC7761}" type="presOf" srcId="{04CEF9C5-BD36-48F9-AFD6-AD786BDA44BB}" destId="{3EE29886-F8C3-4D7D-9EE8-B5B24098E2F4}" srcOrd="0" destOrd="0" presId="urn:microsoft.com/office/officeart/2005/8/layout/hierarchy3"/>
    <dgm:cxn modelId="{04ECDCA2-1914-46CE-916B-C799EDB5D2DA}" type="presOf" srcId="{32CF0F53-822D-4A05-A2C5-4B371AC1D399}" destId="{264E371A-9B95-48FF-981B-F948782972CD}" srcOrd="0" destOrd="0" presId="urn:microsoft.com/office/officeart/2005/8/layout/hierarchy3"/>
    <dgm:cxn modelId="{44D117A6-736B-4349-9283-6BBAA593FD83}" type="presOf" srcId="{D968942B-7D56-460C-86AF-D1F0108F05DF}" destId="{A9352255-533A-436B-9CBC-D8868E9E26BD}" srcOrd="1" destOrd="0" presId="urn:microsoft.com/office/officeart/2005/8/layout/hierarchy3"/>
    <dgm:cxn modelId="{FA2274AE-6DDE-43C0-A137-3BD2D4C8EDA9}" type="presOf" srcId="{F2921699-7627-425D-9501-5D0B35A3F304}" destId="{2665C31A-D54E-4F46-A39D-ED2C7FD512C1}" srcOrd="0" destOrd="0" presId="urn:microsoft.com/office/officeart/2005/8/layout/hierarchy3"/>
    <dgm:cxn modelId="{372025BA-CE51-4ED3-AA88-72A4B5A000CB}" srcId="{BC7D2749-49DE-412B-BDF4-55E78B6C3054}" destId="{AE0041D9-48F4-42B0-84D6-31A7D8A7A778}" srcOrd="0" destOrd="0" parTransId="{9BEEBD7F-A6A5-41C8-A08C-E1205A78111C}" sibTransId="{16DE7D65-EC7A-4477-8CA2-0D0CA2D6505F}"/>
    <dgm:cxn modelId="{8EFA15C2-2974-41D0-A7A6-5B077C41885F}" type="presOf" srcId="{8AD18D9D-E0D4-4A9B-9179-AE42A3367780}" destId="{287D3622-DBBF-4E71-A914-1336425749E0}" srcOrd="0" destOrd="0" presId="urn:microsoft.com/office/officeart/2005/8/layout/hierarchy3"/>
    <dgm:cxn modelId="{E07B2FDB-273D-43C2-822D-29846FDC29C3}" srcId="{AE0041D9-48F4-42B0-84D6-31A7D8A7A778}" destId="{2D688FA8-206E-4F51-820F-CD9BE0CFFB84}" srcOrd="1" destOrd="0" parTransId="{EC189AB2-496B-4FA2-8291-272C3D325B3A}" sibTransId="{9016E027-985F-467C-A4FD-896FCF37555E}"/>
    <dgm:cxn modelId="{543CB6F5-C07D-4635-8129-8521834BCF0F}" type="presOf" srcId="{AE0041D9-48F4-42B0-84D6-31A7D8A7A778}" destId="{8B7AEAB5-E4FC-4DFF-8883-9E9B49715786}" srcOrd="1" destOrd="0" presId="urn:microsoft.com/office/officeart/2005/8/layout/hierarchy3"/>
    <dgm:cxn modelId="{37C30EFC-E874-4805-9C8B-6393216351E0}" srcId="{D968942B-7D56-460C-86AF-D1F0108F05DF}" destId="{A2973326-30DD-41D7-BA9D-95934FA916BA}" srcOrd="1" destOrd="0" parTransId="{F3D866C3-12B5-48BF-8122-5EADB2E66B86}" sibTransId="{DB4DFDBE-F4E4-4E72-8750-D957177F6783}"/>
    <dgm:cxn modelId="{6322079F-2D44-4416-AAEC-4079B9EE69AB}" type="presParOf" srcId="{DFBB0C59-632F-41F1-A8D2-8D9A653AFA27}" destId="{C7729B71-D9F5-4195-8803-0C931C8508A2}" srcOrd="0" destOrd="0" presId="urn:microsoft.com/office/officeart/2005/8/layout/hierarchy3"/>
    <dgm:cxn modelId="{32EEBE7D-F794-4F46-B834-F676B72ED536}" type="presParOf" srcId="{C7729B71-D9F5-4195-8803-0C931C8508A2}" destId="{9D4C1B0A-B8B1-4B2B-A6AE-17AB45CC952E}" srcOrd="0" destOrd="0" presId="urn:microsoft.com/office/officeart/2005/8/layout/hierarchy3"/>
    <dgm:cxn modelId="{D04DC083-10A6-47CD-A577-23996B948047}" type="presParOf" srcId="{9D4C1B0A-B8B1-4B2B-A6AE-17AB45CC952E}" destId="{C8B143FC-66E3-43D4-8A0C-005451C58CFF}" srcOrd="0" destOrd="0" presId="urn:microsoft.com/office/officeart/2005/8/layout/hierarchy3"/>
    <dgm:cxn modelId="{4E6004B0-C26C-4C25-AB3D-AC76FEFB1B11}" type="presParOf" srcId="{9D4C1B0A-B8B1-4B2B-A6AE-17AB45CC952E}" destId="{8B7AEAB5-E4FC-4DFF-8883-9E9B49715786}" srcOrd="1" destOrd="0" presId="urn:microsoft.com/office/officeart/2005/8/layout/hierarchy3"/>
    <dgm:cxn modelId="{7ABD3D13-39B4-4092-8DC8-CB338F186F12}" type="presParOf" srcId="{C7729B71-D9F5-4195-8803-0C931C8508A2}" destId="{CA40C4A7-605C-4511-B6D3-019F72AC2439}" srcOrd="1" destOrd="0" presId="urn:microsoft.com/office/officeart/2005/8/layout/hierarchy3"/>
    <dgm:cxn modelId="{B917C79B-2789-4574-96CA-74BDB458300C}" type="presParOf" srcId="{CA40C4A7-605C-4511-B6D3-019F72AC2439}" destId="{9C4ED02C-664A-49BD-B225-60EA00618191}" srcOrd="0" destOrd="0" presId="urn:microsoft.com/office/officeart/2005/8/layout/hierarchy3"/>
    <dgm:cxn modelId="{D81D39FE-472E-4A0E-8720-0FB54C6F98CE}" type="presParOf" srcId="{CA40C4A7-605C-4511-B6D3-019F72AC2439}" destId="{2665C31A-D54E-4F46-A39D-ED2C7FD512C1}" srcOrd="1" destOrd="0" presId="urn:microsoft.com/office/officeart/2005/8/layout/hierarchy3"/>
    <dgm:cxn modelId="{B369AAFA-D9B6-4B35-8E75-404EADED2F8E}" type="presParOf" srcId="{CA40C4A7-605C-4511-B6D3-019F72AC2439}" destId="{6D2DCAF5-C6AD-4B64-8080-CC666DF28890}" srcOrd="2" destOrd="0" presId="urn:microsoft.com/office/officeart/2005/8/layout/hierarchy3"/>
    <dgm:cxn modelId="{9522A2D7-1157-4886-ABFC-19DDF2D613FF}" type="presParOf" srcId="{CA40C4A7-605C-4511-B6D3-019F72AC2439}" destId="{16ED43AF-FA73-496F-93DF-51DAB0E3FF3D}" srcOrd="3" destOrd="0" presId="urn:microsoft.com/office/officeart/2005/8/layout/hierarchy3"/>
    <dgm:cxn modelId="{11AA6827-8966-4946-9045-6FAEE4167097}" type="presParOf" srcId="{DFBB0C59-632F-41F1-A8D2-8D9A653AFA27}" destId="{0AAC78B8-1B32-4741-933C-D8BDA0351C78}" srcOrd="1" destOrd="0" presId="urn:microsoft.com/office/officeart/2005/8/layout/hierarchy3"/>
    <dgm:cxn modelId="{1F9A1615-D535-4D9A-B592-8D3405EE26C3}" type="presParOf" srcId="{0AAC78B8-1B32-4741-933C-D8BDA0351C78}" destId="{614E19B7-A8CD-4B6A-AB81-F8E17C4852F8}" srcOrd="0" destOrd="0" presId="urn:microsoft.com/office/officeart/2005/8/layout/hierarchy3"/>
    <dgm:cxn modelId="{4268DAC3-E913-4704-A523-64241133452F}" type="presParOf" srcId="{614E19B7-A8CD-4B6A-AB81-F8E17C4852F8}" destId="{C7403272-D61B-4EEE-9EAB-79827240D3E1}" srcOrd="0" destOrd="0" presId="urn:microsoft.com/office/officeart/2005/8/layout/hierarchy3"/>
    <dgm:cxn modelId="{C27E5781-E1D5-4EAB-AB02-FD23A4B397AC}" type="presParOf" srcId="{614E19B7-A8CD-4B6A-AB81-F8E17C4852F8}" destId="{A9352255-533A-436B-9CBC-D8868E9E26BD}" srcOrd="1" destOrd="0" presId="urn:microsoft.com/office/officeart/2005/8/layout/hierarchy3"/>
    <dgm:cxn modelId="{67915F27-2BB7-4BD1-A7AD-A3F9F50696C5}" type="presParOf" srcId="{0AAC78B8-1B32-4741-933C-D8BDA0351C78}" destId="{28BB5F05-FBB3-4FC8-819B-FAA12C5C4BED}" srcOrd="1" destOrd="0" presId="urn:microsoft.com/office/officeart/2005/8/layout/hierarchy3"/>
    <dgm:cxn modelId="{B8C02C44-053C-4177-A6DA-21C51B8A2EAE}" type="presParOf" srcId="{28BB5F05-FBB3-4FC8-819B-FAA12C5C4BED}" destId="{94B6EDDA-99D1-4228-B7D3-4E14D6970FD1}" srcOrd="0" destOrd="0" presId="urn:microsoft.com/office/officeart/2005/8/layout/hierarchy3"/>
    <dgm:cxn modelId="{786BF421-A4BD-4492-81FF-B35B2758E3A1}" type="presParOf" srcId="{28BB5F05-FBB3-4FC8-819B-FAA12C5C4BED}" destId="{264E371A-9B95-48FF-981B-F948782972CD}" srcOrd="1" destOrd="0" presId="urn:microsoft.com/office/officeart/2005/8/layout/hierarchy3"/>
    <dgm:cxn modelId="{0ED9DEF9-5746-4595-B361-5B59D1AF0FF4}" type="presParOf" srcId="{28BB5F05-FBB3-4FC8-819B-FAA12C5C4BED}" destId="{B1F6A6CD-3656-4691-BF56-5738E6DC0406}" srcOrd="2" destOrd="0" presId="urn:microsoft.com/office/officeart/2005/8/layout/hierarchy3"/>
    <dgm:cxn modelId="{602E7D34-6238-4984-BD9D-DE22FA774638}" type="presParOf" srcId="{28BB5F05-FBB3-4FC8-819B-FAA12C5C4BED}" destId="{EC66217D-7344-4B6D-B32A-0410DA876707}" srcOrd="3" destOrd="0" presId="urn:microsoft.com/office/officeart/2005/8/layout/hierarchy3"/>
    <dgm:cxn modelId="{9521D569-E202-4FF8-97B7-5ECCB54D926B}" type="presParOf" srcId="{DFBB0C59-632F-41F1-A8D2-8D9A653AFA27}" destId="{F1CEBD76-3835-4F78-A129-388AB19F706C}" srcOrd="2" destOrd="0" presId="urn:microsoft.com/office/officeart/2005/8/layout/hierarchy3"/>
    <dgm:cxn modelId="{8EFFDC74-0055-429C-A4E7-E2032B367B04}" type="presParOf" srcId="{F1CEBD76-3835-4F78-A129-388AB19F706C}" destId="{9CC4104A-FC52-4DE2-A3F0-73D6775384FC}" srcOrd="0" destOrd="0" presId="urn:microsoft.com/office/officeart/2005/8/layout/hierarchy3"/>
    <dgm:cxn modelId="{24FD05AB-A089-41CD-9130-11B94418715D}" type="presParOf" srcId="{9CC4104A-FC52-4DE2-A3F0-73D6775384FC}" destId="{287D3622-DBBF-4E71-A914-1336425749E0}" srcOrd="0" destOrd="0" presId="urn:microsoft.com/office/officeart/2005/8/layout/hierarchy3"/>
    <dgm:cxn modelId="{652AC927-1EB4-43D2-8D26-C5453FBB8517}" type="presParOf" srcId="{9CC4104A-FC52-4DE2-A3F0-73D6775384FC}" destId="{F0B268B4-2E63-421B-A7C7-980E09125301}" srcOrd="1" destOrd="0" presId="urn:microsoft.com/office/officeart/2005/8/layout/hierarchy3"/>
    <dgm:cxn modelId="{B5901BA0-EADF-42EF-AF33-1C1AEABC58A5}" type="presParOf" srcId="{F1CEBD76-3835-4F78-A129-388AB19F706C}" destId="{CD102714-7BEB-4375-96BF-1CB85E2B84CD}" srcOrd="1" destOrd="0" presId="urn:microsoft.com/office/officeart/2005/8/layout/hierarchy3"/>
    <dgm:cxn modelId="{421EAA5B-31E5-4B23-913B-17FEE43E5C01}" type="presParOf" srcId="{CD102714-7BEB-4375-96BF-1CB85E2B84CD}" destId="{3EE29886-F8C3-4D7D-9EE8-B5B24098E2F4}" srcOrd="0" destOrd="0" presId="urn:microsoft.com/office/officeart/2005/8/layout/hierarchy3"/>
    <dgm:cxn modelId="{2A706019-F02E-4642-8CBF-5595B9B4AED6}" type="presParOf" srcId="{CD102714-7BEB-4375-96BF-1CB85E2B84CD}" destId="{7EF8C1E2-373B-422B-836C-FD239C1810DB}" srcOrd="1" destOrd="0" presId="urn:microsoft.com/office/officeart/2005/8/layout/hierarchy3"/>
    <dgm:cxn modelId="{0A7EC604-952C-4619-9A53-506ACEF43103}" type="presParOf" srcId="{CD102714-7BEB-4375-96BF-1CB85E2B84CD}" destId="{F33B57A6-609D-41D6-B15B-CF24678EAFA5}" srcOrd="2" destOrd="0" presId="urn:microsoft.com/office/officeart/2005/8/layout/hierarchy3"/>
    <dgm:cxn modelId="{4A121C00-5BE7-45FB-964D-6050542F4C87}" type="presParOf" srcId="{CD102714-7BEB-4375-96BF-1CB85E2B84CD}" destId="{9E949793-9CF3-4B5B-B9A9-A822C71106F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A46B2-A9CE-44C5-8163-AD6B60E65B88}">
      <dsp:nvSpPr>
        <dsp:cNvPr id="0" name=""/>
        <dsp:cNvSpPr/>
      </dsp:nvSpPr>
      <dsp:spPr>
        <a:xfrm>
          <a:off x="-2521923" y="-389346"/>
          <a:ext cx="3010939" cy="3010939"/>
        </a:xfrm>
        <a:prstGeom prst="blockArc">
          <a:avLst>
            <a:gd name="adj1" fmla="val 18900000"/>
            <a:gd name="adj2" fmla="val 2700000"/>
            <a:gd name="adj3" fmla="val 717"/>
          </a:avLst>
        </a:pr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2332E1-2A3A-4704-A331-EFFDD7C8AB65}">
      <dsp:nvSpPr>
        <dsp:cNvPr id="0" name=""/>
        <dsp:cNvSpPr/>
      </dsp:nvSpPr>
      <dsp:spPr>
        <a:xfrm>
          <a:off x="314384" y="223224"/>
          <a:ext cx="8569997" cy="4464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4369" tIns="35560" rIns="35560" bIns="35560" numCol="1" spcCol="1270" anchor="ctr" anchorCtr="0">
          <a:noAutofit/>
        </a:bodyPr>
        <a:lstStyle/>
        <a:p>
          <a:pPr marL="0" lvl="0" indent="0" algn="l" defTabSz="622300">
            <a:lnSpc>
              <a:spcPct val="90000"/>
            </a:lnSpc>
            <a:spcBef>
              <a:spcPct val="0"/>
            </a:spcBef>
            <a:spcAft>
              <a:spcPct val="35000"/>
            </a:spcAft>
            <a:buNone/>
          </a:pPr>
          <a:r>
            <a:rPr lang="pl-PL" sz="1400" b="1" kern="1200" dirty="0"/>
            <a:t>Poradnia Psychologiczna </a:t>
          </a:r>
          <a:r>
            <a:rPr lang="pl-PL" sz="1400" kern="1200" dirty="0"/>
            <a:t>- w trudnych sytuacjach studenci Politechniki Wrocławskiej mogą liczyć na pomoc zatrudnionych w uczelni psychologów i psychoterapeutów.</a:t>
          </a:r>
        </a:p>
      </dsp:txBody>
      <dsp:txXfrm>
        <a:off x="314384" y="223224"/>
        <a:ext cx="8569997" cy="446449"/>
      </dsp:txXfrm>
    </dsp:sp>
    <dsp:sp modelId="{802D4914-7BDA-4C68-9414-A46EB64E6BD3}">
      <dsp:nvSpPr>
        <dsp:cNvPr id="0" name=""/>
        <dsp:cNvSpPr/>
      </dsp:nvSpPr>
      <dsp:spPr>
        <a:xfrm>
          <a:off x="35354" y="167418"/>
          <a:ext cx="558061" cy="558061"/>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D387E81-D2B3-41C3-B334-A3140778B877}">
      <dsp:nvSpPr>
        <dsp:cNvPr id="0" name=""/>
        <dsp:cNvSpPr/>
      </dsp:nvSpPr>
      <dsp:spPr>
        <a:xfrm>
          <a:off x="476669" y="892898"/>
          <a:ext cx="8407712" cy="4464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4369" tIns="33020" rIns="33020" bIns="33020" numCol="1" spcCol="1270" anchor="ctr" anchorCtr="0">
          <a:noAutofit/>
        </a:bodyPr>
        <a:lstStyle/>
        <a:p>
          <a:pPr marL="0" lvl="0" indent="0" algn="l" defTabSz="577850">
            <a:lnSpc>
              <a:spcPct val="90000"/>
            </a:lnSpc>
            <a:spcBef>
              <a:spcPct val="0"/>
            </a:spcBef>
            <a:spcAft>
              <a:spcPct val="35000"/>
            </a:spcAft>
            <a:buNone/>
          </a:pPr>
          <a:r>
            <a:rPr lang="pl-PL" sz="1300" kern="1200" dirty="0"/>
            <a:t>Poradnia psychologiczna znajduje się na terenie akademika T-22 (Osiedle </a:t>
          </a:r>
          <a:r>
            <a:rPr lang="pl-PL" sz="1300" kern="1200" dirty="0" err="1"/>
            <a:t>Wittigowo</a:t>
          </a:r>
          <a:r>
            <a:rPr lang="pl-PL" sz="1300" kern="1200" dirty="0"/>
            <a:t>). Umówienie wizyty odbywa się poprzez aplikację: </a:t>
          </a:r>
          <a:r>
            <a:rPr lang="pl-PL" sz="1300" kern="120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https://ppp.pwr.edu.pl/login </a:t>
          </a:r>
          <a:endParaRPr lang="pl-PL" sz="1300" kern="1200" dirty="0">
            <a:solidFill>
              <a:srgbClr val="0070C0"/>
            </a:solidFill>
          </a:endParaRPr>
        </a:p>
      </dsp:txBody>
      <dsp:txXfrm>
        <a:off x="476669" y="892898"/>
        <a:ext cx="8407712" cy="446449"/>
      </dsp:txXfrm>
    </dsp:sp>
    <dsp:sp modelId="{33D7689B-7615-4E0B-AF6E-3EBA570D2C13}">
      <dsp:nvSpPr>
        <dsp:cNvPr id="0" name=""/>
        <dsp:cNvSpPr/>
      </dsp:nvSpPr>
      <dsp:spPr>
        <a:xfrm>
          <a:off x="197638" y="837092"/>
          <a:ext cx="558061" cy="558061"/>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3827A43-6730-4DC4-A74F-859521FA9344}">
      <dsp:nvSpPr>
        <dsp:cNvPr id="0" name=""/>
        <dsp:cNvSpPr/>
      </dsp:nvSpPr>
      <dsp:spPr>
        <a:xfrm>
          <a:off x="314384" y="1562572"/>
          <a:ext cx="8569997" cy="4464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4369" tIns="33020" rIns="33020" bIns="33020" numCol="1" spcCol="1270" anchor="ctr" anchorCtr="0">
          <a:noAutofit/>
        </a:bodyPr>
        <a:lstStyle/>
        <a:p>
          <a:pPr marL="0" lvl="0" indent="0" algn="l" defTabSz="577850">
            <a:lnSpc>
              <a:spcPct val="90000"/>
            </a:lnSpc>
            <a:spcBef>
              <a:spcPct val="0"/>
            </a:spcBef>
            <a:spcAft>
              <a:spcPct val="35000"/>
            </a:spcAft>
            <a:buNone/>
          </a:pPr>
          <a:r>
            <a:rPr lang="pl-PL" sz="1300" kern="1200" dirty="0"/>
            <a:t>Wizyta trwa około 45 minut, ilość wizyt w zależności od potrzeb. Konsultację można odbyć stacjonarnie, zdalnie lub telefonicznie.</a:t>
          </a:r>
        </a:p>
      </dsp:txBody>
      <dsp:txXfrm>
        <a:off x="314384" y="1562572"/>
        <a:ext cx="8569997" cy="446449"/>
      </dsp:txXfrm>
    </dsp:sp>
    <dsp:sp modelId="{E047C12A-67A9-4A4F-9053-6238CE7D41BE}">
      <dsp:nvSpPr>
        <dsp:cNvPr id="0" name=""/>
        <dsp:cNvSpPr/>
      </dsp:nvSpPr>
      <dsp:spPr>
        <a:xfrm>
          <a:off x="35354" y="1506766"/>
          <a:ext cx="558061" cy="558061"/>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A46B2-A9CE-44C5-8163-AD6B60E65B88}">
      <dsp:nvSpPr>
        <dsp:cNvPr id="0" name=""/>
        <dsp:cNvSpPr/>
      </dsp:nvSpPr>
      <dsp:spPr>
        <a:xfrm>
          <a:off x="-5127724" y="-785503"/>
          <a:ext cx="6106494" cy="6106494"/>
        </a:xfrm>
        <a:prstGeom prst="blockArc">
          <a:avLst>
            <a:gd name="adj1" fmla="val 18900000"/>
            <a:gd name="adj2" fmla="val 2700000"/>
            <a:gd name="adj3" fmla="val 354"/>
          </a:avLst>
        </a:pr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67C1A5B-5E90-4153-BFD5-970C4F48293C}">
      <dsp:nvSpPr>
        <dsp:cNvPr id="0" name=""/>
        <dsp:cNvSpPr/>
      </dsp:nvSpPr>
      <dsp:spPr>
        <a:xfrm>
          <a:off x="629525" y="453548"/>
          <a:ext cx="8218522" cy="90709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09" tIns="96520" rIns="96520" bIns="96520" numCol="1" spcCol="1270" anchor="ctr" anchorCtr="0">
          <a:noAutofit/>
        </a:bodyPr>
        <a:lstStyle/>
        <a:p>
          <a:pPr marL="0" lvl="0" indent="0" algn="l" defTabSz="1689100">
            <a:lnSpc>
              <a:spcPct val="90000"/>
            </a:lnSpc>
            <a:spcBef>
              <a:spcPct val="0"/>
            </a:spcBef>
            <a:spcAft>
              <a:spcPct val="35000"/>
            </a:spcAft>
            <a:buNone/>
          </a:pPr>
          <a:r>
            <a:rPr lang="pl-PL" sz="3800" kern="1200" dirty="0"/>
            <a:t>Asystent Edukacyjny</a:t>
          </a:r>
        </a:p>
      </dsp:txBody>
      <dsp:txXfrm>
        <a:off x="629525" y="453548"/>
        <a:ext cx="8218522" cy="907097"/>
      </dsp:txXfrm>
    </dsp:sp>
    <dsp:sp modelId="{97C0C69A-AE0B-4B13-AFFF-3017B16F40E3}">
      <dsp:nvSpPr>
        <dsp:cNvPr id="0" name=""/>
        <dsp:cNvSpPr/>
      </dsp:nvSpPr>
      <dsp:spPr>
        <a:xfrm>
          <a:off x="62589" y="340161"/>
          <a:ext cx="1133871" cy="1133871"/>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F1FA06-FDC7-4DEF-AC37-F3B19B1DAFF5}">
      <dsp:nvSpPr>
        <dsp:cNvPr id="0" name=""/>
        <dsp:cNvSpPr/>
      </dsp:nvSpPr>
      <dsp:spPr>
        <a:xfrm>
          <a:off x="959255" y="1814194"/>
          <a:ext cx="7888792" cy="90709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09" tIns="96520" rIns="96520" bIns="96520" numCol="1" spcCol="1270" anchor="ctr" anchorCtr="0">
          <a:noAutofit/>
        </a:bodyPr>
        <a:lstStyle/>
        <a:p>
          <a:pPr marL="0" lvl="0" indent="0" algn="l" defTabSz="1689100">
            <a:lnSpc>
              <a:spcPct val="90000"/>
            </a:lnSpc>
            <a:spcBef>
              <a:spcPct val="0"/>
            </a:spcBef>
            <a:spcAft>
              <a:spcPct val="35000"/>
            </a:spcAft>
            <a:buNone/>
          </a:pPr>
          <a:r>
            <a:rPr lang="pl-PL" sz="3800" kern="1200" dirty="0"/>
            <a:t>Dodatkowe kursy języka obcego</a:t>
          </a:r>
        </a:p>
      </dsp:txBody>
      <dsp:txXfrm>
        <a:off x="959255" y="1814194"/>
        <a:ext cx="7888792" cy="907097"/>
      </dsp:txXfrm>
    </dsp:sp>
    <dsp:sp modelId="{B9D79528-1401-4FA3-94B6-106E034101E9}">
      <dsp:nvSpPr>
        <dsp:cNvPr id="0" name=""/>
        <dsp:cNvSpPr/>
      </dsp:nvSpPr>
      <dsp:spPr>
        <a:xfrm>
          <a:off x="392319" y="1700807"/>
          <a:ext cx="1133871" cy="1133871"/>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0E3CDA6-AE3F-4D5C-87FE-F37C32E6B98F}">
      <dsp:nvSpPr>
        <dsp:cNvPr id="0" name=""/>
        <dsp:cNvSpPr/>
      </dsp:nvSpPr>
      <dsp:spPr>
        <a:xfrm>
          <a:off x="629525" y="3174840"/>
          <a:ext cx="8218522" cy="90709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09" tIns="96520" rIns="96520" bIns="96520" numCol="1" spcCol="1270" anchor="ctr" anchorCtr="0">
          <a:noAutofit/>
        </a:bodyPr>
        <a:lstStyle/>
        <a:p>
          <a:pPr marL="0" lvl="0" indent="0" algn="l" defTabSz="1689100">
            <a:lnSpc>
              <a:spcPct val="90000"/>
            </a:lnSpc>
            <a:spcBef>
              <a:spcPct val="0"/>
            </a:spcBef>
            <a:spcAft>
              <a:spcPct val="35000"/>
            </a:spcAft>
            <a:buNone/>
          </a:pPr>
          <a:r>
            <a:rPr lang="pl-PL" sz="3800" kern="1200" dirty="0"/>
            <a:t>Pomoc w kontaktach z Prowadzącymi</a:t>
          </a:r>
        </a:p>
      </dsp:txBody>
      <dsp:txXfrm>
        <a:off x="629525" y="3174840"/>
        <a:ext cx="8218522" cy="907097"/>
      </dsp:txXfrm>
    </dsp:sp>
    <dsp:sp modelId="{802D4914-7BDA-4C68-9414-A46EB64E6BD3}">
      <dsp:nvSpPr>
        <dsp:cNvPr id="0" name=""/>
        <dsp:cNvSpPr/>
      </dsp:nvSpPr>
      <dsp:spPr>
        <a:xfrm>
          <a:off x="62589" y="3061453"/>
          <a:ext cx="1133871" cy="1133871"/>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A46B2-A9CE-44C5-8163-AD6B60E65B88}">
      <dsp:nvSpPr>
        <dsp:cNvPr id="0" name=""/>
        <dsp:cNvSpPr/>
      </dsp:nvSpPr>
      <dsp:spPr>
        <a:xfrm>
          <a:off x="-5127767" y="-785503"/>
          <a:ext cx="6106494" cy="6106494"/>
        </a:xfrm>
        <a:prstGeom prst="blockArc">
          <a:avLst>
            <a:gd name="adj1" fmla="val 18900000"/>
            <a:gd name="adj2" fmla="val 2700000"/>
            <a:gd name="adj3" fmla="val 354"/>
          </a:avLst>
        </a:pr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67C1A5B-5E90-4153-BFD5-970C4F48293C}">
      <dsp:nvSpPr>
        <dsp:cNvPr id="0" name=""/>
        <dsp:cNvSpPr/>
      </dsp:nvSpPr>
      <dsp:spPr>
        <a:xfrm>
          <a:off x="512466" y="348688"/>
          <a:ext cx="8335538" cy="69773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383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kern="1200" dirty="0"/>
            <a:t>Adaptacja materiałów dydaktycznych</a:t>
          </a:r>
        </a:p>
      </dsp:txBody>
      <dsp:txXfrm>
        <a:off x="512466" y="348688"/>
        <a:ext cx="8335538" cy="697739"/>
      </dsp:txXfrm>
    </dsp:sp>
    <dsp:sp modelId="{97C0C69A-AE0B-4B13-AFFF-3017B16F40E3}">
      <dsp:nvSpPr>
        <dsp:cNvPr id="0" name=""/>
        <dsp:cNvSpPr/>
      </dsp:nvSpPr>
      <dsp:spPr>
        <a:xfrm>
          <a:off x="76379" y="261470"/>
          <a:ext cx="872174" cy="872174"/>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7EBCFE-5B48-42B2-B340-43057F73DCBE}">
      <dsp:nvSpPr>
        <dsp:cNvPr id="0" name=""/>
        <dsp:cNvSpPr/>
      </dsp:nvSpPr>
      <dsp:spPr>
        <a:xfrm>
          <a:off x="912496" y="1395478"/>
          <a:ext cx="7935508" cy="69773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383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kern="1200" dirty="0"/>
            <a:t>Obóz szkoleniowo-integracyjny</a:t>
          </a:r>
        </a:p>
      </dsp:txBody>
      <dsp:txXfrm>
        <a:off x="912496" y="1395478"/>
        <a:ext cx="7935508" cy="697739"/>
      </dsp:txXfrm>
    </dsp:sp>
    <dsp:sp modelId="{F6D7CE9A-DD7B-4896-9956-18D0CE121052}">
      <dsp:nvSpPr>
        <dsp:cNvPr id="0" name=""/>
        <dsp:cNvSpPr/>
      </dsp:nvSpPr>
      <dsp:spPr>
        <a:xfrm>
          <a:off x="476409" y="1308261"/>
          <a:ext cx="872174" cy="872174"/>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EC43C31-6075-453C-BF9D-5A78E18A591B}">
      <dsp:nvSpPr>
        <dsp:cNvPr id="0" name=""/>
        <dsp:cNvSpPr/>
      </dsp:nvSpPr>
      <dsp:spPr>
        <a:xfrm>
          <a:off x="912496" y="2442269"/>
          <a:ext cx="7935508" cy="69773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383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kern="1200" dirty="0"/>
            <a:t>Stypendium Specjalne Stowarzyszenia Absolwentów </a:t>
          </a:r>
          <a:r>
            <a:rPr lang="pl-PL" sz="2400" kern="1200" dirty="0" err="1"/>
            <a:t>PWr</a:t>
          </a:r>
          <a:endParaRPr lang="pl-PL" sz="2400" kern="1200" dirty="0"/>
        </a:p>
      </dsp:txBody>
      <dsp:txXfrm>
        <a:off x="912496" y="2442269"/>
        <a:ext cx="7935508" cy="697739"/>
      </dsp:txXfrm>
    </dsp:sp>
    <dsp:sp modelId="{DFD6E729-25C1-4474-9537-387727A577C2}">
      <dsp:nvSpPr>
        <dsp:cNvPr id="0" name=""/>
        <dsp:cNvSpPr/>
      </dsp:nvSpPr>
      <dsp:spPr>
        <a:xfrm>
          <a:off x="476409" y="2355051"/>
          <a:ext cx="872174" cy="872174"/>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271924-3B16-4166-A768-9E2FBE480A08}">
      <dsp:nvSpPr>
        <dsp:cNvPr id="0" name=""/>
        <dsp:cNvSpPr/>
      </dsp:nvSpPr>
      <dsp:spPr>
        <a:xfrm>
          <a:off x="512466" y="3489059"/>
          <a:ext cx="8335538" cy="69773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383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kern="1200" dirty="0"/>
            <a:t>Wypożyczalnia sprzętu</a:t>
          </a:r>
        </a:p>
      </dsp:txBody>
      <dsp:txXfrm>
        <a:off x="512466" y="3489059"/>
        <a:ext cx="8335538" cy="697739"/>
      </dsp:txXfrm>
    </dsp:sp>
    <dsp:sp modelId="{169D3051-D08C-4EA1-8BF8-5813D4E61819}">
      <dsp:nvSpPr>
        <dsp:cNvPr id="0" name=""/>
        <dsp:cNvSpPr/>
      </dsp:nvSpPr>
      <dsp:spPr>
        <a:xfrm>
          <a:off x="76379" y="3401842"/>
          <a:ext cx="872174" cy="872174"/>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DC7DB-5BFD-46EF-84F0-2986165925DF}">
      <dsp:nvSpPr>
        <dsp:cNvPr id="0" name=""/>
        <dsp:cNvSpPr/>
      </dsp:nvSpPr>
      <dsp:spPr>
        <a:xfrm>
          <a:off x="3709" y="1265"/>
          <a:ext cx="231731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kern="1200" cap="none" spc="0" dirty="0">
              <a:ln w="0"/>
              <a:solidFill>
                <a:schemeClr val="tx1"/>
              </a:solidFill>
              <a:effectLst>
                <a:outerShdw blurRad="38100" dist="19050" dir="2700000" algn="tl" rotWithShape="0">
                  <a:schemeClr val="dk1">
                    <a:alpha val="40000"/>
                  </a:schemeClr>
                </a:outerShdw>
              </a:effectLst>
            </a:rPr>
            <a:t>Dydaktyka</a:t>
          </a:r>
        </a:p>
      </dsp:txBody>
      <dsp:txXfrm>
        <a:off x="63468" y="61024"/>
        <a:ext cx="2197797" cy="1920802"/>
      </dsp:txXfrm>
    </dsp:sp>
    <dsp:sp modelId="{9E246F27-7167-42B3-AD30-416368877820}">
      <dsp:nvSpPr>
        <dsp:cNvPr id="0" name=""/>
        <dsp:cNvSpPr/>
      </dsp:nvSpPr>
      <dsp:spPr>
        <a:xfrm>
          <a:off x="59907" y="2160597"/>
          <a:ext cx="111195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b="0" kern="1200" cap="none" spc="0" dirty="0">
              <a:ln w="0"/>
              <a:solidFill>
                <a:schemeClr val="tx1"/>
              </a:solidFill>
              <a:effectLst>
                <a:outerShdw blurRad="38100" dist="19050" dir="2700000" algn="tl" rotWithShape="0">
                  <a:schemeClr val="dk1">
                    <a:alpha val="40000"/>
                  </a:schemeClr>
                </a:outerShdw>
              </a:effectLst>
            </a:rPr>
            <a:t>Indywidualny tok studiów</a:t>
          </a:r>
        </a:p>
      </dsp:txBody>
      <dsp:txXfrm>
        <a:off x="92475" y="2193165"/>
        <a:ext cx="1046819" cy="1975184"/>
      </dsp:txXfrm>
    </dsp:sp>
    <dsp:sp modelId="{EC8F4DB6-09AB-41B2-B970-79F3EC6C2EC1}">
      <dsp:nvSpPr>
        <dsp:cNvPr id="0" name=""/>
        <dsp:cNvSpPr/>
      </dsp:nvSpPr>
      <dsp:spPr>
        <a:xfrm>
          <a:off x="1188709" y="2160597"/>
          <a:ext cx="111195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b="0" kern="1200" cap="none" spc="0" dirty="0">
              <a:ln w="0"/>
              <a:solidFill>
                <a:schemeClr val="tx1"/>
              </a:solidFill>
              <a:effectLst>
                <a:outerShdw blurRad="38100" dist="19050" dir="2700000" algn="tl" rotWithShape="0">
                  <a:schemeClr val="dk1">
                    <a:alpha val="40000"/>
                  </a:schemeClr>
                </a:outerShdw>
              </a:effectLst>
            </a:rPr>
            <a:t>Indywidualne zaliczenia / egzaminy</a:t>
          </a:r>
        </a:p>
      </dsp:txBody>
      <dsp:txXfrm>
        <a:off x="1221277" y="2193165"/>
        <a:ext cx="1046819" cy="1975184"/>
      </dsp:txXfrm>
    </dsp:sp>
    <dsp:sp modelId="{1A8E52A9-86FD-4F24-8F83-B16E2B7CC9C8}">
      <dsp:nvSpPr>
        <dsp:cNvPr id="0" name=""/>
        <dsp:cNvSpPr/>
      </dsp:nvSpPr>
      <dsp:spPr>
        <a:xfrm>
          <a:off x="3044847" y="2374"/>
          <a:ext cx="231731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kern="1200" cap="none" spc="0" dirty="0">
              <a:ln w="0"/>
              <a:solidFill>
                <a:schemeClr val="tx1"/>
              </a:solidFill>
              <a:effectLst>
                <a:outerShdw blurRad="38100" dist="19050" dir="2700000" algn="tl" rotWithShape="0">
                  <a:schemeClr val="dk1">
                    <a:alpha val="40000"/>
                  </a:schemeClr>
                </a:outerShdw>
              </a:effectLst>
            </a:rPr>
            <a:t>Organizacja</a:t>
          </a:r>
          <a:endParaRPr lang="pl-PL" sz="2400" kern="1200" dirty="0"/>
        </a:p>
      </dsp:txBody>
      <dsp:txXfrm>
        <a:off x="3104606" y="62133"/>
        <a:ext cx="2197797" cy="1920802"/>
      </dsp:txXfrm>
    </dsp:sp>
    <dsp:sp modelId="{C0431ED3-BCD7-4FAA-833B-A09CE1BFF1E4}">
      <dsp:nvSpPr>
        <dsp:cNvPr id="0" name=""/>
        <dsp:cNvSpPr/>
      </dsp:nvSpPr>
      <dsp:spPr>
        <a:xfrm>
          <a:off x="3124656" y="2160597"/>
          <a:ext cx="111195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b="0" kern="1200" cap="none" spc="0" dirty="0">
              <a:ln w="0"/>
              <a:solidFill>
                <a:schemeClr val="tx1"/>
              </a:solidFill>
              <a:effectLst>
                <a:outerShdw blurRad="38100" dist="19050" dir="2700000" algn="tl" rotWithShape="0">
                  <a:schemeClr val="dk1">
                    <a:alpha val="40000"/>
                  </a:schemeClr>
                </a:outerShdw>
              </a:effectLst>
            </a:rPr>
            <a:t>Wcześniejsze zapisy na zajęcia ogólnouczelniane oraz wydziałowe</a:t>
          </a:r>
        </a:p>
      </dsp:txBody>
      <dsp:txXfrm>
        <a:off x="3157224" y="2193165"/>
        <a:ext cx="1046819" cy="1975184"/>
      </dsp:txXfrm>
    </dsp:sp>
    <dsp:sp modelId="{3F98ECC8-FC7B-4A73-87BC-2022C8097A38}">
      <dsp:nvSpPr>
        <dsp:cNvPr id="0" name=""/>
        <dsp:cNvSpPr/>
      </dsp:nvSpPr>
      <dsp:spPr>
        <a:xfrm>
          <a:off x="4268436" y="2160597"/>
          <a:ext cx="111195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b="0" kern="1200" cap="none" spc="0" dirty="0">
              <a:ln w="0"/>
              <a:solidFill>
                <a:schemeClr val="tx1"/>
              </a:solidFill>
              <a:effectLst>
                <a:outerShdw blurRad="38100" dist="19050" dir="2700000" algn="tl" rotWithShape="0">
                  <a:schemeClr val="dk1">
                    <a:alpha val="40000"/>
                  </a:schemeClr>
                </a:outerShdw>
              </a:effectLst>
            </a:rPr>
            <a:t>Możliwość wejścia do dziekanatów poza kolejnością</a:t>
          </a:r>
        </a:p>
      </dsp:txBody>
      <dsp:txXfrm>
        <a:off x="4301004" y="2193165"/>
        <a:ext cx="1046819" cy="1975184"/>
      </dsp:txXfrm>
    </dsp:sp>
    <dsp:sp modelId="{AFDEEDAE-6D1C-4D73-853F-0B3578765FC1}">
      <dsp:nvSpPr>
        <dsp:cNvPr id="0" name=""/>
        <dsp:cNvSpPr/>
      </dsp:nvSpPr>
      <dsp:spPr>
        <a:xfrm>
          <a:off x="5813431" y="6529"/>
          <a:ext cx="268669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kern="1200" cap="none" spc="0" dirty="0">
              <a:ln w="0"/>
              <a:solidFill>
                <a:schemeClr val="tx1"/>
              </a:solidFill>
              <a:effectLst>
                <a:outerShdw blurRad="38100" dist="19050" dir="2700000" algn="tl" rotWithShape="0">
                  <a:schemeClr val="dk1">
                    <a:alpha val="40000"/>
                  </a:schemeClr>
                </a:outerShdw>
              </a:effectLst>
            </a:rPr>
            <a:t>Sfera materialna oraz socjalno-bytowa</a:t>
          </a:r>
          <a:endParaRPr lang="pl-PL" sz="2400" kern="1200" dirty="0"/>
        </a:p>
      </dsp:txBody>
      <dsp:txXfrm>
        <a:off x="5873190" y="66288"/>
        <a:ext cx="2567177" cy="1920802"/>
      </dsp:txXfrm>
    </dsp:sp>
    <dsp:sp modelId="{91F22A85-4274-494E-9D2E-6095E89961E9}">
      <dsp:nvSpPr>
        <dsp:cNvPr id="0" name=""/>
        <dsp:cNvSpPr/>
      </dsp:nvSpPr>
      <dsp:spPr>
        <a:xfrm>
          <a:off x="6085249" y="2160597"/>
          <a:ext cx="111195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b="0" kern="1200" cap="none" spc="0" dirty="0">
              <a:ln w="0"/>
              <a:solidFill>
                <a:schemeClr val="tx1"/>
              </a:solidFill>
              <a:effectLst>
                <a:outerShdw blurRad="38100" dist="19050" dir="2700000" algn="tl" rotWithShape="0">
                  <a:schemeClr val="dk1">
                    <a:alpha val="40000"/>
                  </a:schemeClr>
                </a:outerShdw>
              </a:effectLst>
            </a:rPr>
            <a:t>Stypendium dla osób niepełnosprawnych</a:t>
          </a:r>
        </a:p>
      </dsp:txBody>
      <dsp:txXfrm>
        <a:off x="6117817" y="2193165"/>
        <a:ext cx="1046819" cy="1975184"/>
      </dsp:txXfrm>
    </dsp:sp>
    <dsp:sp modelId="{9D2805D9-9C08-425A-808D-075A1F243B81}">
      <dsp:nvSpPr>
        <dsp:cNvPr id="0" name=""/>
        <dsp:cNvSpPr/>
      </dsp:nvSpPr>
      <dsp:spPr>
        <a:xfrm>
          <a:off x="7273384" y="2169186"/>
          <a:ext cx="1111955" cy="2040320"/>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b="0" kern="1200" cap="none" spc="0" dirty="0">
              <a:ln w="0"/>
              <a:solidFill>
                <a:schemeClr val="tx1"/>
              </a:solidFill>
              <a:effectLst>
                <a:outerShdw blurRad="38100" dist="19050" dir="2700000" algn="tl" rotWithShape="0">
                  <a:schemeClr val="dk1">
                    <a:alpha val="40000"/>
                  </a:schemeClr>
                </a:outerShdw>
              </a:effectLst>
            </a:rPr>
            <a:t>Dostosowane budynki </a:t>
          </a:r>
          <a:r>
            <a:rPr lang="pl-PL" sz="900" b="0" kern="1200" cap="none" spc="0" dirty="0" err="1">
              <a:ln w="0"/>
              <a:solidFill>
                <a:schemeClr val="tx1"/>
              </a:solidFill>
              <a:effectLst>
                <a:outerShdw blurRad="38100" dist="19050" dir="2700000" algn="tl" rotWithShape="0">
                  <a:schemeClr val="dk1">
                    <a:alpha val="40000"/>
                  </a:schemeClr>
                </a:outerShdw>
              </a:effectLst>
            </a:rPr>
            <a:t>PWr</a:t>
          </a:r>
          <a:r>
            <a:rPr lang="pl-PL" sz="900" b="0" kern="1200" cap="none" spc="0" dirty="0">
              <a:ln w="0"/>
              <a:solidFill>
                <a:schemeClr val="tx1"/>
              </a:solidFill>
              <a:effectLst>
                <a:outerShdw blurRad="38100" dist="19050" dir="2700000" algn="tl" rotWithShape="0">
                  <a:schemeClr val="dk1">
                    <a:alpha val="40000"/>
                  </a:schemeClr>
                </a:outerShdw>
              </a:effectLst>
            </a:rPr>
            <a:t> oraz akademiki</a:t>
          </a:r>
        </a:p>
      </dsp:txBody>
      <dsp:txXfrm>
        <a:off x="7305952" y="2201754"/>
        <a:ext cx="1046819" cy="19751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43FC-66E3-43D4-8A0C-005451C58CFF}">
      <dsp:nvSpPr>
        <dsp:cNvPr id="0" name=""/>
        <dsp:cNvSpPr/>
      </dsp:nvSpPr>
      <dsp:spPr>
        <a:xfrm>
          <a:off x="2324" y="346570"/>
          <a:ext cx="1494234" cy="7471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l-PL" sz="2000" b="1" i="0" kern="1200" dirty="0">
              <a:latin typeface="Cambria" panose="02040503050406030204" pitchFamily="18" charset="0"/>
              <a:ea typeface="Cambria" panose="02040503050406030204" pitchFamily="18" charset="0"/>
            </a:rPr>
            <a:t>Rodzice</a:t>
          </a:r>
          <a:endParaRPr lang="pl-PL" sz="2000" b="1" kern="1200" dirty="0">
            <a:latin typeface="Cambria" panose="02040503050406030204" pitchFamily="18" charset="0"/>
            <a:ea typeface="Cambria" panose="02040503050406030204" pitchFamily="18" charset="0"/>
          </a:endParaRPr>
        </a:p>
      </dsp:txBody>
      <dsp:txXfrm>
        <a:off x="24206" y="368452"/>
        <a:ext cx="1450470" cy="703353"/>
      </dsp:txXfrm>
    </dsp:sp>
    <dsp:sp modelId="{9C4ED02C-664A-49BD-B225-60EA00618191}">
      <dsp:nvSpPr>
        <dsp:cNvPr id="0" name=""/>
        <dsp:cNvSpPr/>
      </dsp:nvSpPr>
      <dsp:spPr>
        <a:xfrm>
          <a:off x="151747" y="1093688"/>
          <a:ext cx="192553" cy="2233428"/>
        </a:xfrm>
        <a:custGeom>
          <a:avLst/>
          <a:gdLst/>
          <a:ahLst/>
          <a:cxnLst/>
          <a:rect l="0" t="0" r="0" b="0"/>
          <a:pathLst>
            <a:path>
              <a:moveTo>
                <a:pt x="0" y="0"/>
              </a:moveTo>
              <a:lnTo>
                <a:pt x="0" y="2233428"/>
              </a:lnTo>
              <a:lnTo>
                <a:pt x="192553" y="22334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65C31A-D54E-4F46-A39D-ED2C7FD512C1}">
      <dsp:nvSpPr>
        <dsp:cNvPr id="0" name=""/>
        <dsp:cNvSpPr/>
      </dsp:nvSpPr>
      <dsp:spPr>
        <a:xfrm>
          <a:off x="344300" y="2765302"/>
          <a:ext cx="1452670" cy="112362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pl-PL" sz="800" b="0" i="0" kern="1200" dirty="0">
              <a:latin typeface="Cambria" panose="02040503050406030204" pitchFamily="18" charset="0"/>
              <a:ea typeface="Cambria" panose="02040503050406030204" pitchFamily="18" charset="0"/>
            </a:rPr>
            <a:t>Student jako członek rodziny może być zgłoszony do ubezpieczenia zdrowotnego do ukończenia 26 roku życia. </a:t>
          </a:r>
          <a:endParaRPr lang="pl-PL" sz="800" kern="1200" dirty="0">
            <a:latin typeface="Cambria" panose="02040503050406030204" pitchFamily="18" charset="0"/>
            <a:ea typeface="Cambria" panose="02040503050406030204" pitchFamily="18" charset="0"/>
          </a:endParaRPr>
        </a:p>
      </dsp:txBody>
      <dsp:txXfrm>
        <a:off x="377210" y="2798212"/>
        <a:ext cx="1386850" cy="1057806"/>
      </dsp:txXfrm>
    </dsp:sp>
    <dsp:sp modelId="{6D2DCAF5-C6AD-4B64-8080-CC666DF28890}">
      <dsp:nvSpPr>
        <dsp:cNvPr id="0" name=""/>
        <dsp:cNvSpPr/>
      </dsp:nvSpPr>
      <dsp:spPr>
        <a:xfrm>
          <a:off x="151747" y="1093688"/>
          <a:ext cx="154157" cy="744147"/>
        </a:xfrm>
        <a:custGeom>
          <a:avLst/>
          <a:gdLst/>
          <a:ahLst/>
          <a:cxnLst/>
          <a:rect l="0" t="0" r="0" b="0"/>
          <a:pathLst>
            <a:path>
              <a:moveTo>
                <a:pt x="0" y="0"/>
              </a:moveTo>
              <a:lnTo>
                <a:pt x="0" y="744147"/>
              </a:lnTo>
              <a:lnTo>
                <a:pt x="154157" y="7441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ED43AF-FA73-496F-93DF-51DAB0E3FF3D}">
      <dsp:nvSpPr>
        <dsp:cNvPr id="0" name=""/>
        <dsp:cNvSpPr/>
      </dsp:nvSpPr>
      <dsp:spPr>
        <a:xfrm>
          <a:off x="305905" y="1297807"/>
          <a:ext cx="1636987" cy="10800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pl-PL" sz="800" b="0" i="0" kern="1200" dirty="0">
              <a:latin typeface="Cambria" panose="02040503050406030204" pitchFamily="18" charset="0"/>
              <a:ea typeface="Cambria" panose="02040503050406030204" pitchFamily="18" charset="0"/>
            </a:rPr>
            <a:t>Student, który nie ma własnego tytułu do ubezpieczenia, powinien zostać zgłoszony do ubezpieczenia jako członek rodziny. Mogą to zrobić rodzice lub współmałżonkowie rodziców. Jeśli jednak oni sami nie podlegają obowiązkowemu ubezpieczeniu, mogą to zrobić też dziadkowie.</a:t>
          </a:r>
          <a:endParaRPr lang="pl-PL" sz="800" kern="1200" dirty="0">
            <a:latin typeface="Cambria" panose="02040503050406030204" pitchFamily="18" charset="0"/>
            <a:ea typeface="Cambria" panose="02040503050406030204" pitchFamily="18" charset="0"/>
          </a:endParaRPr>
        </a:p>
      </dsp:txBody>
      <dsp:txXfrm>
        <a:off x="337539" y="1329441"/>
        <a:ext cx="1573719" cy="1016787"/>
      </dsp:txXfrm>
    </dsp:sp>
    <dsp:sp modelId="{C7403272-D61B-4EEE-9EAB-79827240D3E1}">
      <dsp:nvSpPr>
        <dsp:cNvPr id="0" name=""/>
        <dsp:cNvSpPr/>
      </dsp:nvSpPr>
      <dsp:spPr>
        <a:xfrm>
          <a:off x="2012870" y="346570"/>
          <a:ext cx="1494234" cy="7471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l-PL" sz="2000" b="1" i="0" kern="1200" dirty="0">
              <a:latin typeface="Cambria" panose="02040503050406030204" pitchFamily="18" charset="0"/>
              <a:ea typeface="Cambria" panose="02040503050406030204" pitchFamily="18" charset="0"/>
            </a:rPr>
            <a:t>Uczelnia</a:t>
          </a:r>
          <a:endParaRPr lang="pl-PL" sz="2000" b="1" kern="1200" dirty="0">
            <a:latin typeface="Cambria" panose="02040503050406030204" pitchFamily="18" charset="0"/>
            <a:ea typeface="Cambria" panose="02040503050406030204" pitchFamily="18" charset="0"/>
          </a:endParaRPr>
        </a:p>
      </dsp:txBody>
      <dsp:txXfrm>
        <a:off x="2034752" y="368452"/>
        <a:ext cx="1450470" cy="703353"/>
      </dsp:txXfrm>
    </dsp:sp>
    <dsp:sp modelId="{94B6EDDA-99D1-4228-B7D3-4E14D6970FD1}">
      <dsp:nvSpPr>
        <dsp:cNvPr id="0" name=""/>
        <dsp:cNvSpPr/>
      </dsp:nvSpPr>
      <dsp:spPr>
        <a:xfrm>
          <a:off x="2162294" y="1093688"/>
          <a:ext cx="149423" cy="729085"/>
        </a:xfrm>
        <a:custGeom>
          <a:avLst/>
          <a:gdLst/>
          <a:ahLst/>
          <a:cxnLst/>
          <a:rect l="0" t="0" r="0" b="0"/>
          <a:pathLst>
            <a:path>
              <a:moveTo>
                <a:pt x="0" y="0"/>
              </a:moveTo>
              <a:lnTo>
                <a:pt x="0" y="729085"/>
              </a:lnTo>
              <a:lnTo>
                <a:pt x="149423" y="7290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4E371A-9B95-48FF-981B-F948782972CD}">
      <dsp:nvSpPr>
        <dsp:cNvPr id="0" name=""/>
        <dsp:cNvSpPr/>
      </dsp:nvSpPr>
      <dsp:spPr>
        <a:xfrm>
          <a:off x="2311717" y="1280467"/>
          <a:ext cx="1286021" cy="10846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pl-PL" sz="800" b="0" i="0" kern="1200" dirty="0">
              <a:latin typeface="Cambria" panose="02040503050406030204" pitchFamily="18" charset="0"/>
              <a:ea typeface="Cambria" panose="02040503050406030204" pitchFamily="18" charset="0"/>
            </a:rPr>
            <a:t>Jeśli student nie ma swojego ubezpieczenia lub nie może być zgłoszony jako członek rodziny, do ubezpieczenia zdrowotnego powinna zgłosić go uczelnia.</a:t>
          </a:r>
          <a:endParaRPr lang="pl-PL" sz="800" kern="1200" dirty="0">
            <a:latin typeface="Cambria" panose="02040503050406030204" pitchFamily="18" charset="0"/>
            <a:ea typeface="Cambria" panose="02040503050406030204" pitchFamily="18" charset="0"/>
          </a:endParaRPr>
        </a:p>
      </dsp:txBody>
      <dsp:txXfrm>
        <a:off x="2343484" y="1312234"/>
        <a:ext cx="1222487" cy="1021078"/>
      </dsp:txXfrm>
    </dsp:sp>
    <dsp:sp modelId="{B1F6A6CD-3656-4691-BF56-5738E6DC0406}">
      <dsp:nvSpPr>
        <dsp:cNvPr id="0" name=""/>
        <dsp:cNvSpPr/>
      </dsp:nvSpPr>
      <dsp:spPr>
        <a:xfrm>
          <a:off x="2162294" y="1093688"/>
          <a:ext cx="113011" cy="2148257"/>
        </a:xfrm>
        <a:custGeom>
          <a:avLst/>
          <a:gdLst/>
          <a:ahLst/>
          <a:cxnLst/>
          <a:rect l="0" t="0" r="0" b="0"/>
          <a:pathLst>
            <a:path>
              <a:moveTo>
                <a:pt x="0" y="0"/>
              </a:moveTo>
              <a:lnTo>
                <a:pt x="0" y="2148257"/>
              </a:lnTo>
              <a:lnTo>
                <a:pt x="113011" y="21482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66217D-7344-4B6D-B32A-0410DA876707}">
      <dsp:nvSpPr>
        <dsp:cNvPr id="0" name=""/>
        <dsp:cNvSpPr/>
      </dsp:nvSpPr>
      <dsp:spPr>
        <a:xfrm>
          <a:off x="2275306" y="2659160"/>
          <a:ext cx="1312344" cy="116557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pl-PL" sz="800" b="0" i="0" kern="1200" dirty="0">
              <a:latin typeface="Cambria" panose="02040503050406030204" pitchFamily="18" charset="0"/>
              <a:ea typeface="Cambria" panose="02040503050406030204" pitchFamily="18" charset="0"/>
            </a:rPr>
            <a:t>Student – aby uzyskać ubezpieczenie zdrowotne – powinien zgłosić się do dziekanatu w tej sprawie i złożyć stosowny wniosek.</a:t>
          </a:r>
          <a:endParaRPr lang="pl-PL" sz="800" kern="1200" dirty="0">
            <a:latin typeface="Cambria" panose="02040503050406030204" pitchFamily="18" charset="0"/>
            <a:ea typeface="Cambria" panose="02040503050406030204" pitchFamily="18" charset="0"/>
          </a:endParaRPr>
        </a:p>
      </dsp:txBody>
      <dsp:txXfrm>
        <a:off x="2309444" y="2693298"/>
        <a:ext cx="1244068" cy="1097294"/>
      </dsp:txXfrm>
    </dsp:sp>
    <dsp:sp modelId="{287D3622-DBBF-4E71-A914-1336425749E0}">
      <dsp:nvSpPr>
        <dsp:cNvPr id="0" name=""/>
        <dsp:cNvSpPr/>
      </dsp:nvSpPr>
      <dsp:spPr>
        <a:xfrm>
          <a:off x="3880663" y="346570"/>
          <a:ext cx="1723106" cy="7471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l-PL" sz="2000" b="1" i="0" kern="1200" dirty="0">
              <a:latin typeface="Cambria" panose="02040503050406030204" pitchFamily="18" charset="0"/>
              <a:ea typeface="Cambria" panose="02040503050406030204" pitchFamily="18" charset="0"/>
            </a:rPr>
            <a:t>Pracodawca</a:t>
          </a:r>
          <a:endParaRPr lang="pl-PL" sz="2000" b="1" kern="1200" dirty="0">
            <a:latin typeface="Cambria" panose="02040503050406030204" pitchFamily="18" charset="0"/>
            <a:ea typeface="Cambria" panose="02040503050406030204" pitchFamily="18" charset="0"/>
          </a:endParaRPr>
        </a:p>
      </dsp:txBody>
      <dsp:txXfrm>
        <a:off x="3902545" y="368452"/>
        <a:ext cx="1679342" cy="703353"/>
      </dsp:txXfrm>
    </dsp:sp>
    <dsp:sp modelId="{3EE29886-F8C3-4D7D-9EE8-B5B24098E2F4}">
      <dsp:nvSpPr>
        <dsp:cNvPr id="0" name=""/>
        <dsp:cNvSpPr/>
      </dsp:nvSpPr>
      <dsp:spPr>
        <a:xfrm>
          <a:off x="4052974" y="1093688"/>
          <a:ext cx="172310" cy="751730"/>
        </a:xfrm>
        <a:custGeom>
          <a:avLst/>
          <a:gdLst/>
          <a:ahLst/>
          <a:cxnLst/>
          <a:rect l="0" t="0" r="0" b="0"/>
          <a:pathLst>
            <a:path>
              <a:moveTo>
                <a:pt x="0" y="0"/>
              </a:moveTo>
              <a:lnTo>
                <a:pt x="0" y="751730"/>
              </a:lnTo>
              <a:lnTo>
                <a:pt x="172310" y="7517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F8C1E2-373B-422B-836C-FD239C1810DB}">
      <dsp:nvSpPr>
        <dsp:cNvPr id="0" name=""/>
        <dsp:cNvSpPr/>
      </dsp:nvSpPr>
      <dsp:spPr>
        <a:xfrm>
          <a:off x="4225284" y="1280467"/>
          <a:ext cx="1868390" cy="112990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pl-PL" sz="800" b="0" i="0" kern="1200" dirty="0">
              <a:latin typeface="Cambria" panose="02040503050406030204" pitchFamily="18" charset="0"/>
              <a:ea typeface="Cambria" panose="02040503050406030204" pitchFamily="18" charset="0"/>
            </a:rPr>
            <a:t>Student, jak każda inna osoba, może mieć własny tytuł do ubezpieczenia zdrowotnego. Ta sytuacja dotyczy studentów, którzy pracują np. na umowę o pracę. Wtedy do ubezpieczenia zdrowotnego zgłasza ich pracodawca (nie dotyczy umów zlecenia dla studentów do 26. roku życia).</a:t>
          </a:r>
          <a:endParaRPr lang="pl-PL" sz="800" kern="1200" dirty="0">
            <a:latin typeface="Cambria" panose="02040503050406030204" pitchFamily="18" charset="0"/>
            <a:ea typeface="Cambria" panose="02040503050406030204" pitchFamily="18" charset="0"/>
          </a:endParaRPr>
        </a:p>
      </dsp:txBody>
      <dsp:txXfrm>
        <a:off x="4258378" y="1313561"/>
        <a:ext cx="1802202" cy="1063714"/>
      </dsp:txXfrm>
    </dsp:sp>
    <dsp:sp modelId="{F33B57A6-609D-41D6-B15B-CF24678EAFA5}">
      <dsp:nvSpPr>
        <dsp:cNvPr id="0" name=""/>
        <dsp:cNvSpPr/>
      </dsp:nvSpPr>
      <dsp:spPr>
        <a:xfrm>
          <a:off x="4052974" y="1093688"/>
          <a:ext cx="267678" cy="2206091"/>
        </a:xfrm>
        <a:custGeom>
          <a:avLst/>
          <a:gdLst/>
          <a:ahLst/>
          <a:cxnLst/>
          <a:rect l="0" t="0" r="0" b="0"/>
          <a:pathLst>
            <a:path>
              <a:moveTo>
                <a:pt x="0" y="0"/>
              </a:moveTo>
              <a:lnTo>
                <a:pt x="0" y="2206091"/>
              </a:lnTo>
              <a:lnTo>
                <a:pt x="267678" y="2206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49793-9CF3-4B5B-B9A9-A822C71106F2}">
      <dsp:nvSpPr>
        <dsp:cNvPr id="0" name=""/>
        <dsp:cNvSpPr/>
      </dsp:nvSpPr>
      <dsp:spPr>
        <a:xfrm>
          <a:off x="4320652" y="2813768"/>
          <a:ext cx="1567129" cy="972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pl-PL" sz="800" b="0" i="0" kern="1200" dirty="0">
              <a:latin typeface="Cambria" panose="02040503050406030204" pitchFamily="18" charset="0"/>
              <a:ea typeface="Cambria" panose="02040503050406030204" pitchFamily="18" charset="0"/>
            </a:rPr>
            <a:t>Student, który prowadzi swoją działalność, zgłasza się sam.</a:t>
          </a:r>
        </a:p>
      </dsp:txBody>
      <dsp:txXfrm>
        <a:off x="4349122" y="2842238"/>
        <a:ext cx="1510189" cy="91508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5538" name="Rectangle 2">
            <a:extLst>
              <a:ext uri="{FF2B5EF4-FFF2-40B4-BE49-F238E27FC236}">
                <a16:creationId xmlns:a16="http://schemas.microsoft.com/office/drawing/2014/main" id="{A793BA40-3615-4655-933B-47EE2E78C9B1}"/>
              </a:ext>
            </a:extLst>
          </p:cNvPr>
          <p:cNvSpPr>
            <a:spLocks noGrp="1" noChangeArrowheads="1"/>
          </p:cNvSpPr>
          <p:nvPr>
            <p:ph type="hdr" sz="quarter"/>
          </p:nvPr>
        </p:nvSpPr>
        <p:spPr bwMode="auto">
          <a:xfrm>
            <a:off x="0" y="0"/>
            <a:ext cx="2919413" cy="522288"/>
          </a:xfrm>
          <a:prstGeom prst="rect">
            <a:avLst/>
          </a:prstGeom>
          <a:noFill/>
          <a:ln>
            <a:noFill/>
          </a:ln>
          <a:effectLst/>
        </p:spPr>
        <p:txBody>
          <a:bodyPr vert="horz" wrap="square" lIns="99950" tIns="49975" rIns="99950" bIns="49975" numCol="1" anchor="t" anchorCtr="0" compatLnSpc="1">
            <a:prstTxWarp prst="textNoShape">
              <a:avLst/>
            </a:prstTxWarp>
          </a:bodyPr>
          <a:lstStyle>
            <a:lvl1pPr algn="l" defTabSz="999988" eaLnBrk="1" hangingPunct="1">
              <a:defRPr sz="1300" b="1">
                <a:latin typeface="Arial" charset="0"/>
              </a:defRPr>
            </a:lvl1pPr>
          </a:lstStyle>
          <a:p>
            <a:pPr>
              <a:defRPr/>
            </a:pPr>
            <a:endParaRPr lang="pl-PL"/>
          </a:p>
        </p:txBody>
      </p:sp>
      <p:sp>
        <p:nvSpPr>
          <p:cNvPr id="705539" name="Rectangle 3">
            <a:extLst>
              <a:ext uri="{FF2B5EF4-FFF2-40B4-BE49-F238E27FC236}">
                <a16:creationId xmlns:a16="http://schemas.microsoft.com/office/drawing/2014/main" id="{47677F07-2577-4B1C-8DB5-5FBA6074F366}"/>
              </a:ext>
            </a:extLst>
          </p:cNvPr>
          <p:cNvSpPr>
            <a:spLocks noGrp="1" noChangeArrowheads="1"/>
          </p:cNvSpPr>
          <p:nvPr>
            <p:ph type="dt" sz="quarter" idx="1"/>
          </p:nvPr>
        </p:nvSpPr>
        <p:spPr bwMode="auto">
          <a:xfrm>
            <a:off x="3867150" y="0"/>
            <a:ext cx="2922588" cy="522288"/>
          </a:xfrm>
          <a:prstGeom prst="rect">
            <a:avLst/>
          </a:prstGeom>
          <a:noFill/>
          <a:ln>
            <a:noFill/>
          </a:ln>
          <a:effectLst/>
        </p:spPr>
        <p:txBody>
          <a:bodyPr vert="horz" wrap="square" lIns="99950" tIns="49975" rIns="99950" bIns="49975" numCol="1" anchor="t" anchorCtr="0" compatLnSpc="1">
            <a:prstTxWarp prst="textNoShape">
              <a:avLst/>
            </a:prstTxWarp>
          </a:bodyPr>
          <a:lstStyle>
            <a:lvl1pPr algn="r" defTabSz="999988" eaLnBrk="1" hangingPunct="1">
              <a:defRPr sz="1300" b="1">
                <a:latin typeface="Arial" charset="0"/>
              </a:defRPr>
            </a:lvl1pPr>
          </a:lstStyle>
          <a:p>
            <a:pPr>
              <a:defRPr/>
            </a:pPr>
            <a:endParaRPr lang="pl-PL"/>
          </a:p>
        </p:txBody>
      </p:sp>
      <p:sp>
        <p:nvSpPr>
          <p:cNvPr id="705540" name="Rectangle 4">
            <a:extLst>
              <a:ext uri="{FF2B5EF4-FFF2-40B4-BE49-F238E27FC236}">
                <a16:creationId xmlns:a16="http://schemas.microsoft.com/office/drawing/2014/main" id="{14ED7CD9-CB3F-4D48-9F72-BD6072DA57C5}"/>
              </a:ext>
            </a:extLst>
          </p:cNvPr>
          <p:cNvSpPr>
            <a:spLocks noGrp="1" noChangeArrowheads="1"/>
          </p:cNvSpPr>
          <p:nvPr>
            <p:ph type="ftr" sz="quarter" idx="2"/>
          </p:nvPr>
        </p:nvSpPr>
        <p:spPr bwMode="auto">
          <a:xfrm>
            <a:off x="0" y="9404350"/>
            <a:ext cx="2919413" cy="522288"/>
          </a:xfrm>
          <a:prstGeom prst="rect">
            <a:avLst/>
          </a:prstGeom>
          <a:noFill/>
          <a:ln>
            <a:noFill/>
          </a:ln>
          <a:effectLst/>
        </p:spPr>
        <p:txBody>
          <a:bodyPr vert="horz" wrap="square" lIns="99950" tIns="49975" rIns="99950" bIns="49975" numCol="1" anchor="b" anchorCtr="0" compatLnSpc="1">
            <a:prstTxWarp prst="textNoShape">
              <a:avLst/>
            </a:prstTxWarp>
          </a:bodyPr>
          <a:lstStyle>
            <a:lvl1pPr algn="l" defTabSz="999988" eaLnBrk="1" hangingPunct="1">
              <a:defRPr sz="1300" b="1">
                <a:latin typeface="Arial" charset="0"/>
              </a:defRPr>
            </a:lvl1pPr>
          </a:lstStyle>
          <a:p>
            <a:pPr>
              <a:defRPr/>
            </a:pPr>
            <a:endParaRPr lang="pl-PL"/>
          </a:p>
        </p:txBody>
      </p:sp>
      <p:sp>
        <p:nvSpPr>
          <p:cNvPr id="705541" name="Rectangle 5">
            <a:extLst>
              <a:ext uri="{FF2B5EF4-FFF2-40B4-BE49-F238E27FC236}">
                <a16:creationId xmlns:a16="http://schemas.microsoft.com/office/drawing/2014/main" id="{A3B779F3-E03E-4B33-BCFE-9957EA64FA52}"/>
              </a:ext>
            </a:extLst>
          </p:cNvPr>
          <p:cNvSpPr>
            <a:spLocks noGrp="1" noChangeArrowheads="1"/>
          </p:cNvSpPr>
          <p:nvPr>
            <p:ph type="sldNum" sz="quarter" idx="3"/>
          </p:nvPr>
        </p:nvSpPr>
        <p:spPr bwMode="auto">
          <a:xfrm>
            <a:off x="3867150" y="9404350"/>
            <a:ext cx="2922588" cy="522288"/>
          </a:xfrm>
          <a:prstGeom prst="rect">
            <a:avLst/>
          </a:prstGeom>
          <a:noFill/>
          <a:ln>
            <a:noFill/>
          </a:ln>
          <a:effectLst/>
        </p:spPr>
        <p:txBody>
          <a:bodyPr vert="horz" wrap="square" lIns="99950" tIns="49975" rIns="99950" bIns="49975" numCol="1" anchor="b" anchorCtr="0" compatLnSpc="1">
            <a:prstTxWarp prst="textNoShape">
              <a:avLst/>
            </a:prstTxWarp>
          </a:bodyPr>
          <a:lstStyle>
            <a:lvl1pPr algn="r" defTabSz="998538" eaLnBrk="1" hangingPunct="1">
              <a:defRPr sz="1300" b="1"/>
            </a:lvl1pPr>
          </a:lstStyle>
          <a:p>
            <a:fld id="{FB66F1BA-7ECB-4FBD-A7CF-50230CC6BB58}" type="slidenum">
              <a:rPr lang="pl-PL" altLang="pl-PL"/>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7FFC681-0536-45D8-A84D-DA479DD699A3}"/>
              </a:ext>
            </a:extLst>
          </p:cNvPr>
          <p:cNvSpPr>
            <a:spLocks noGrp="1" noChangeArrowheads="1"/>
          </p:cNvSpPr>
          <p:nvPr>
            <p:ph type="hdr" sz="quarter"/>
          </p:nvPr>
        </p:nvSpPr>
        <p:spPr bwMode="auto">
          <a:xfrm>
            <a:off x="0" y="0"/>
            <a:ext cx="2919413" cy="517525"/>
          </a:xfrm>
          <a:prstGeom prst="rect">
            <a:avLst/>
          </a:prstGeom>
          <a:noFill/>
          <a:ln>
            <a:noFill/>
          </a:ln>
          <a:effectLst/>
        </p:spPr>
        <p:txBody>
          <a:bodyPr vert="horz" wrap="square" lIns="87938" tIns="43969" rIns="87938" bIns="43969" numCol="1" anchor="t" anchorCtr="0" compatLnSpc="1">
            <a:prstTxWarp prst="textNoShape">
              <a:avLst/>
            </a:prstTxWarp>
          </a:bodyPr>
          <a:lstStyle>
            <a:lvl1pPr>
              <a:defRPr sz="1200">
                <a:latin typeface="Arial" charset="0"/>
              </a:defRPr>
            </a:lvl1pPr>
          </a:lstStyle>
          <a:p>
            <a:pPr>
              <a:defRPr/>
            </a:pPr>
            <a:endParaRPr lang="pl-PL" altLang="pl-PL"/>
          </a:p>
        </p:txBody>
      </p:sp>
      <p:sp>
        <p:nvSpPr>
          <p:cNvPr id="27651" name="Rectangle 3">
            <a:extLst>
              <a:ext uri="{FF2B5EF4-FFF2-40B4-BE49-F238E27FC236}">
                <a16:creationId xmlns:a16="http://schemas.microsoft.com/office/drawing/2014/main" id="{F1B7680B-8544-4F47-B570-D415C1A508C7}"/>
              </a:ext>
            </a:extLst>
          </p:cNvPr>
          <p:cNvSpPr>
            <a:spLocks noGrp="1" noChangeArrowheads="1"/>
          </p:cNvSpPr>
          <p:nvPr>
            <p:ph type="dt" idx="1"/>
          </p:nvPr>
        </p:nvSpPr>
        <p:spPr bwMode="auto">
          <a:xfrm>
            <a:off x="3867150" y="0"/>
            <a:ext cx="2917825" cy="517525"/>
          </a:xfrm>
          <a:prstGeom prst="rect">
            <a:avLst/>
          </a:prstGeom>
          <a:noFill/>
          <a:ln>
            <a:noFill/>
          </a:ln>
          <a:effectLst/>
        </p:spPr>
        <p:txBody>
          <a:bodyPr vert="horz" wrap="square" lIns="87938" tIns="43969" rIns="87938" bIns="43969" numCol="1" anchor="t" anchorCtr="0" compatLnSpc="1">
            <a:prstTxWarp prst="textNoShape">
              <a:avLst/>
            </a:prstTxWarp>
          </a:bodyPr>
          <a:lstStyle>
            <a:lvl1pPr algn="r">
              <a:defRPr sz="1200">
                <a:latin typeface="Arial" charset="0"/>
              </a:defRPr>
            </a:lvl1pPr>
          </a:lstStyle>
          <a:p>
            <a:pPr>
              <a:defRPr/>
            </a:pPr>
            <a:fld id="{7B6912C0-3107-4929-B604-E5943DEEF00A}" type="datetimeFigureOut">
              <a:rPr lang="pl-PL" altLang="pl-PL"/>
              <a:pPr>
                <a:defRPr/>
              </a:pPr>
              <a:t>25.09.2023</a:t>
            </a:fld>
            <a:endParaRPr lang="pl-PL" altLang="pl-PL"/>
          </a:p>
        </p:txBody>
      </p:sp>
      <p:sp>
        <p:nvSpPr>
          <p:cNvPr id="4100" name="Rectangle 4">
            <a:extLst>
              <a:ext uri="{FF2B5EF4-FFF2-40B4-BE49-F238E27FC236}">
                <a16:creationId xmlns:a16="http://schemas.microsoft.com/office/drawing/2014/main" id="{9AE8255D-803D-463C-BCF1-BEC10FEEDA0B}"/>
              </a:ext>
            </a:extLst>
          </p:cNvPr>
          <p:cNvSpPr>
            <a:spLocks noGrp="1" noRot="1" noChangeAspect="1" noChangeArrowheads="1" noTextEdit="1"/>
          </p:cNvSpPr>
          <p:nvPr>
            <p:ph type="sldImg" idx="2"/>
          </p:nvPr>
        </p:nvSpPr>
        <p:spPr bwMode="auto">
          <a:xfrm>
            <a:off x="966788" y="739775"/>
            <a:ext cx="4926012"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3E245F87-F878-46D4-911D-E4E71D535FBD}"/>
              </a:ext>
            </a:extLst>
          </p:cNvPr>
          <p:cNvSpPr>
            <a:spLocks noGrp="1" noChangeArrowheads="1"/>
          </p:cNvSpPr>
          <p:nvPr>
            <p:ph type="body" sz="quarter" idx="3"/>
          </p:nvPr>
        </p:nvSpPr>
        <p:spPr bwMode="auto">
          <a:xfrm>
            <a:off x="874713" y="4729163"/>
            <a:ext cx="5035550" cy="4435475"/>
          </a:xfrm>
          <a:prstGeom prst="rect">
            <a:avLst/>
          </a:prstGeom>
          <a:noFill/>
          <a:ln>
            <a:noFill/>
          </a:ln>
          <a:effectLst/>
        </p:spPr>
        <p:txBody>
          <a:bodyPr vert="horz" wrap="square" lIns="87938" tIns="43969" rIns="87938" bIns="43969" numCol="1" anchor="t" anchorCtr="0" compatLnSpc="1">
            <a:prstTxWarp prst="textNoShape">
              <a:avLst/>
            </a:prstTxWarp>
          </a:bodyPr>
          <a:lstStyle/>
          <a:p>
            <a:pPr lvl="0"/>
            <a:r>
              <a:rPr lang="pl-PL" altLang="pl-PL" noProof="0"/>
              <a:t>Kliknij, aby edytować style wzorca tekstu</a:t>
            </a:r>
          </a:p>
          <a:p>
            <a:pPr lvl="1"/>
            <a:r>
              <a:rPr lang="pl-PL" altLang="pl-PL" noProof="0"/>
              <a:t>Drugi poziom</a:t>
            </a:r>
          </a:p>
          <a:p>
            <a:pPr lvl="2"/>
            <a:r>
              <a:rPr lang="pl-PL" altLang="pl-PL" noProof="0"/>
              <a:t>Trzeci poziom</a:t>
            </a:r>
          </a:p>
          <a:p>
            <a:pPr lvl="3"/>
            <a:r>
              <a:rPr lang="pl-PL" altLang="pl-PL" noProof="0"/>
              <a:t>Czwarty poziom</a:t>
            </a:r>
          </a:p>
          <a:p>
            <a:pPr lvl="4"/>
            <a:r>
              <a:rPr lang="pl-PL" altLang="pl-PL" noProof="0"/>
              <a:t>Piąty poziom</a:t>
            </a:r>
          </a:p>
        </p:txBody>
      </p:sp>
      <p:sp>
        <p:nvSpPr>
          <p:cNvPr id="27654" name="Rectangle 6">
            <a:extLst>
              <a:ext uri="{FF2B5EF4-FFF2-40B4-BE49-F238E27FC236}">
                <a16:creationId xmlns:a16="http://schemas.microsoft.com/office/drawing/2014/main" id="{0F445E90-A9B3-46E5-B47D-19D0E99BBB0C}"/>
              </a:ext>
            </a:extLst>
          </p:cNvPr>
          <p:cNvSpPr>
            <a:spLocks noGrp="1" noChangeArrowheads="1"/>
          </p:cNvSpPr>
          <p:nvPr>
            <p:ph type="ftr" sz="quarter" idx="4"/>
          </p:nvPr>
        </p:nvSpPr>
        <p:spPr bwMode="auto">
          <a:xfrm>
            <a:off x="0" y="9459913"/>
            <a:ext cx="2919413" cy="442912"/>
          </a:xfrm>
          <a:prstGeom prst="rect">
            <a:avLst/>
          </a:prstGeom>
          <a:noFill/>
          <a:ln>
            <a:noFill/>
          </a:ln>
          <a:effectLst/>
        </p:spPr>
        <p:txBody>
          <a:bodyPr vert="horz" wrap="square" lIns="87938" tIns="43969" rIns="87938" bIns="43969" numCol="1" anchor="b" anchorCtr="0" compatLnSpc="1">
            <a:prstTxWarp prst="textNoShape">
              <a:avLst/>
            </a:prstTxWarp>
          </a:bodyPr>
          <a:lstStyle>
            <a:lvl1pPr>
              <a:defRPr sz="1200">
                <a:latin typeface="Arial" charset="0"/>
              </a:defRPr>
            </a:lvl1pPr>
          </a:lstStyle>
          <a:p>
            <a:pPr>
              <a:defRPr/>
            </a:pPr>
            <a:endParaRPr lang="pl-PL" altLang="pl-PL"/>
          </a:p>
        </p:txBody>
      </p:sp>
      <p:sp>
        <p:nvSpPr>
          <p:cNvPr id="27655" name="Rectangle 7">
            <a:extLst>
              <a:ext uri="{FF2B5EF4-FFF2-40B4-BE49-F238E27FC236}">
                <a16:creationId xmlns:a16="http://schemas.microsoft.com/office/drawing/2014/main" id="{E32DAE4D-4B37-4A85-AD5F-6564C93A16FA}"/>
              </a:ext>
            </a:extLst>
          </p:cNvPr>
          <p:cNvSpPr>
            <a:spLocks noGrp="1" noChangeArrowheads="1"/>
          </p:cNvSpPr>
          <p:nvPr>
            <p:ph type="sldNum" sz="quarter" idx="5"/>
          </p:nvPr>
        </p:nvSpPr>
        <p:spPr bwMode="auto">
          <a:xfrm>
            <a:off x="3867150" y="9459913"/>
            <a:ext cx="2917825" cy="442912"/>
          </a:xfrm>
          <a:prstGeom prst="rect">
            <a:avLst/>
          </a:prstGeom>
          <a:noFill/>
          <a:ln>
            <a:noFill/>
          </a:ln>
          <a:effectLst/>
        </p:spPr>
        <p:txBody>
          <a:bodyPr vert="horz" wrap="square" lIns="87938" tIns="43969" rIns="87938" bIns="43969" numCol="1" anchor="b" anchorCtr="0" compatLnSpc="1">
            <a:prstTxWarp prst="textNoShape">
              <a:avLst/>
            </a:prstTxWarp>
          </a:bodyPr>
          <a:lstStyle>
            <a:lvl1pPr algn="r">
              <a:defRPr sz="1200"/>
            </a:lvl1pPr>
          </a:lstStyle>
          <a:p>
            <a:fld id="{F438D67C-B613-47B4-8DE4-F0364104F19A}" type="slidenum">
              <a:rPr lang="pl-PL" altLang="pl-PL"/>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18"/>
        <a:ea typeface="+mn-ea"/>
        <a:cs typeface="+mn-cs"/>
      </a:defRPr>
    </a:lvl1pPr>
    <a:lvl2pPr marL="457200" algn="l" rtl="0" eaLnBrk="0" fontAlgn="base" hangingPunct="0">
      <a:spcBef>
        <a:spcPct val="30000"/>
      </a:spcBef>
      <a:spcAft>
        <a:spcPct val="0"/>
      </a:spcAft>
      <a:defRPr sz="1200" kern="1200">
        <a:solidFill>
          <a:schemeClr val="tx1"/>
        </a:solidFill>
        <a:latin typeface="Calibri" charset="-18"/>
        <a:ea typeface="+mn-ea"/>
        <a:cs typeface="+mn-cs"/>
      </a:defRPr>
    </a:lvl2pPr>
    <a:lvl3pPr marL="914400" algn="l" rtl="0" eaLnBrk="0" fontAlgn="base" hangingPunct="0">
      <a:spcBef>
        <a:spcPct val="30000"/>
      </a:spcBef>
      <a:spcAft>
        <a:spcPct val="0"/>
      </a:spcAft>
      <a:defRPr sz="1200" kern="1200">
        <a:solidFill>
          <a:schemeClr val="tx1"/>
        </a:solidFill>
        <a:latin typeface="Calibri" charset="-18"/>
        <a:ea typeface="+mn-ea"/>
        <a:cs typeface="+mn-cs"/>
      </a:defRPr>
    </a:lvl3pPr>
    <a:lvl4pPr marL="1371600" algn="l" rtl="0" eaLnBrk="0" fontAlgn="base" hangingPunct="0">
      <a:spcBef>
        <a:spcPct val="30000"/>
      </a:spcBef>
      <a:spcAft>
        <a:spcPct val="0"/>
      </a:spcAft>
      <a:defRPr sz="1200" kern="1200">
        <a:solidFill>
          <a:schemeClr val="tx1"/>
        </a:solidFill>
        <a:latin typeface="Calibri" charset="-18"/>
        <a:ea typeface="+mn-ea"/>
        <a:cs typeface="+mn-cs"/>
      </a:defRPr>
    </a:lvl4pPr>
    <a:lvl5pPr marL="1828800" algn="l" rtl="0" eaLnBrk="0" fontAlgn="base" hangingPunct="0">
      <a:spcBef>
        <a:spcPct val="30000"/>
      </a:spcBef>
      <a:spcAft>
        <a:spcPct val="0"/>
      </a:spcAft>
      <a:defRPr sz="1200" kern="1200">
        <a:solidFill>
          <a:schemeClr val="tx1"/>
        </a:solidFill>
        <a:latin typeface="Calibri"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1</a:t>
            </a:fld>
            <a:endParaRPr lang="pl-PL" altLang="pl-PL"/>
          </a:p>
        </p:txBody>
      </p:sp>
    </p:spTree>
    <p:extLst>
      <p:ext uri="{BB962C8B-B14F-4D97-AF65-F5344CB8AC3E}">
        <p14:creationId xmlns:p14="http://schemas.microsoft.com/office/powerpoint/2010/main" val="4181324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42</a:t>
            </a:fld>
            <a:endParaRPr lang="pl-PL" altLang="pl-PL"/>
          </a:p>
        </p:txBody>
      </p:sp>
    </p:spTree>
    <p:extLst>
      <p:ext uri="{BB962C8B-B14F-4D97-AF65-F5344CB8AC3E}">
        <p14:creationId xmlns:p14="http://schemas.microsoft.com/office/powerpoint/2010/main" val="27365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43</a:t>
            </a:fld>
            <a:endParaRPr lang="pl-PL" altLang="pl-PL"/>
          </a:p>
        </p:txBody>
      </p:sp>
    </p:spTree>
    <p:extLst>
      <p:ext uri="{BB962C8B-B14F-4D97-AF65-F5344CB8AC3E}">
        <p14:creationId xmlns:p14="http://schemas.microsoft.com/office/powerpoint/2010/main" val="71609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44</a:t>
            </a:fld>
            <a:endParaRPr lang="pl-PL" altLang="pl-PL"/>
          </a:p>
        </p:txBody>
      </p:sp>
    </p:spTree>
    <p:extLst>
      <p:ext uri="{BB962C8B-B14F-4D97-AF65-F5344CB8AC3E}">
        <p14:creationId xmlns:p14="http://schemas.microsoft.com/office/powerpoint/2010/main" val="5870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45</a:t>
            </a:fld>
            <a:endParaRPr lang="pl-PL" altLang="pl-PL"/>
          </a:p>
        </p:txBody>
      </p:sp>
    </p:spTree>
    <p:extLst>
      <p:ext uri="{BB962C8B-B14F-4D97-AF65-F5344CB8AC3E}">
        <p14:creationId xmlns:p14="http://schemas.microsoft.com/office/powerpoint/2010/main" val="14621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46</a:t>
            </a:fld>
            <a:endParaRPr lang="pl-PL" altLang="pl-PL"/>
          </a:p>
        </p:txBody>
      </p:sp>
    </p:spTree>
    <p:extLst>
      <p:ext uri="{BB962C8B-B14F-4D97-AF65-F5344CB8AC3E}">
        <p14:creationId xmlns:p14="http://schemas.microsoft.com/office/powerpoint/2010/main" val="1530156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47</a:t>
            </a:fld>
            <a:endParaRPr lang="pl-PL" altLang="pl-PL"/>
          </a:p>
        </p:txBody>
      </p:sp>
    </p:spTree>
    <p:extLst>
      <p:ext uri="{BB962C8B-B14F-4D97-AF65-F5344CB8AC3E}">
        <p14:creationId xmlns:p14="http://schemas.microsoft.com/office/powerpoint/2010/main" val="3419669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48</a:t>
            </a:fld>
            <a:endParaRPr lang="pl-PL" altLang="pl-PL"/>
          </a:p>
        </p:txBody>
      </p:sp>
    </p:spTree>
    <p:extLst>
      <p:ext uri="{BB962C8B-B14F-4D97-AF65-F5344CB8AC3E}">
        <p14:creationId xmlns:p14="http://schemas.microsoft.com/office/powerpoint/2010/main" val="141642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ymbol zastępczy obrazu slajdu 1">
            <a:extLst>
              <a:ext uri="{FF2B5EF4-FFF2-40B4-BE49-F238E27FC236}">
                <a16:creationId xmlns:a16="http://schemas.microsoft.com/office/drawing/2014/main" id="{A647224B-1406-4293-999B-94CFF37813C7}"/>
              </a:ext>
            </a:extLst>
          </p:cNvPr>
          <p:cNvSpPr>
            <a:spLocks noGrp="1" noRot="1" noChangeAspect="1" noChangeArrowheads="1" noTextEdit="1"/>
          </p:cNvSpPr>
          <p:nvPr>
            <p:ph type="sldImg"/>
          </p:nvPr>
        </p:nvSpPr>
        <p:spPr>
          <a:ln/>
        </p:spPr>
      </p:sp>
      <p:sp>
        <p:nvSpPr>
          <p:cNvPr id="28675" name="Symbol zastępczy notatek 2">
            <a:extLst>
              <a:ext uri="{FF2B5EF4-FFF2-40B4-BE49-F238E27FC236}">
                <a16:creationId xmlns:a16="http://schemas.microsoft.com/office/drawing/2014/main" id="{D1FEBF15-602A-487E-A509-02999128CA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a:latin typeface="Calibri" panose="020F0502020204030204" pitchFamily="34" charset="0"/>
            </a:endParaRPr>
          </a:p>
        </p:txBody>
      </p:sp>
      <p:sp>
        <p:nvSpPr>
          <p:cNvPr id="28676" name="Symbol zastępczy numeru slajdu 3">
            <a:extLst>
              <a:ext uri="{FF2B5EF4-FFF2-40B4-BE49-F238E27FC236}">
                <a16:creationId xmlns:a16="http://schemas.microsoft.com/office/drawing/2014/main" id="{99405790-D73E-4DD8-ADD4-AA2900A64BC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eaLnBrk="0" fontAlgn="base" hangingPunct="0">
              <a:spcBef>
                <a:spcPct val="0"/>
              </a:spcBef>
              <a:spcAft>
                <a:spcPct val="0"/>
              </a:spcAft>
              <a:defRPr sz="1900">
                <a:solidFill>
                  <a:schemeClr val="tx1"/>
                </a:solidFill>
                <a:latin typeface="Arial" panose="020B0604020202020204" pitchFamily="34" charset="0"/>
              </a:defRPr>
            </a:lvl6pPr>
            <a:lvl7pPr marL="2971800" indent="-228600" eaLnBrk="0" fontAlgn="base" hangingPunct="0">
              <a:spcBef>
                <a:spcPct val="0"/>
              </a:spcBef>
              <a:spcAft>
                <a:spcPct val="0"/>
              </a:spcAft>
              <a:defRPr sz="1900">
                <a:solidFill>
                  <a:schemeClr val="tx1"/>
                </a:solidFill>
                <a:latin typeface="Arial" panose="020B0604020202020204" pitchFamily="34" charset="0"/>
              </a:defRPr>
            </a:lvl7pPr>
            <a:lvl8pPr marL="3429000" indent="-228600" eaLnBrk="0" fontAlgn="base" hangingPunct="0">
              <a:spcBef>
                <a:spcPct val="0"/>
              </a:spcBef>
              <a:spcAft>
                <a:spcPct val="0"/>
              </a:spcAft>
              <a:defRPr sz="1900">
                <a:solidFill>
                  <a:schemeClr val="tx1"/>
                </a:solidFill>
                <a:latin typeface="Arial" panose="020B0604020202020204" pitchFamily="34" charset="0"/>
              </a:defRPr>
            </a:lvl8pPr>
            <a:lvl9pPr marL="3886200" indent="-228600" eaLnBrk="0" fontAlgn="base" hangingPunct="0">
              <a:spcBef>
                <a:spcPct val="0"/>
              </a:spcBef>
              <a:spcAft>
                <a:spcPct val="0"/>
              </a:spcAft>
              <a:defRPr sz="1900">
                <a:solidFill>
                  <a:schemeClr val="tx1"/>
                </a:solidFill>
                <a:latin typeface="Arial" panose="020B0604020202020204" pitchFamily="34" charset="0"/>
              </a:defRPr>
            </a:lvl9pPr>
          </a:lstStyle>
          <a:p>
            <a:fld id="{E79261FF-F843-41FC-8E3D-1629351D4AE7}" type="slidenum">
              <a:rPr lang="pl-PL" altLang="pl-PL" sz="1200"/>
              <a:pPr/>
              <a:t>49</a:t>
            </a:fld>
            <a:endParaRPr lang="pl-PL" altLang="pl-PL"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50</a:t>
            </a:fld>
            <a:endParaRPr lang="pl-PL" altLang="pl-PL"/>
          </a:p>
        </p:txBody>
      </p:sp>
    </p:spTree>
    <p:extLst>
      <p:ext uri="{BB962C8B-B14F-4D97-AF65-F5344CB8AC3E}">
        <p14:creationId xmlns:p14="http://schemas.microsoft.com/office/powerpoint/2010/main" val="3930472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51</a:t>
            </a:fld>
            <a:endParaRPr lang="pl-PL" altLang="pl-PL"/>
          </a:p>
        </p:txBody>
      </p:sp>
    </p:spTree>
    <p:extLst>
      <p:ext uri="{BB962C8B-B14F-4D97-AF65-F5344CB8AC3E}">
        <p14:creationId xmlns:p14="http://schemas.microsoft.com/office/powerpoint/2010/main" val="91820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2</a:t>
            </a:fld>
            <a:endParaRPr lang="pl-PL" altLang="pl-PL"/>
          </a:p>
        </p:txBody>
      </p:sp>
    </p:spTree>
    <p:extLst>
      <p:ext uri="{BB962C8B-B14F-4D97-AF65-F5344CB8AC3E}">
        <p14:creationId xmlns:p14="http://schemas.microsoft.com/office/powerpoint/2010/main" val="3261526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52</a:t>
            </a:fld>
            <a:endParaRPr lang="pl-PL" altLang="pl-PL"/>
          </a:p>
        </p:txBody>
      </p:sp>
    </p:spTree>
    <p:extLst>
      <p:ext uri="{BB962C8B-B14F-4D97-AF65-F5344CB8AC3E}">
        <p14:creationId xmlns:p14="http://schemas.microsoft.com/office/powerpoint/2010/main" val="1906606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53</a:t>
            </a:fld>
            <a:endParaRPr lang="pl-PL" altLang="pl-PL"/>
          </a:p>
        </p:txBody>
      </p:sp>
    </p:spTree>
    <p:extLst>
      <p:ext uri="{BB962C8B-B14F-4D97-AF65-F5344CB8AC3E}">
        <p14:creationId xmlns:p14="http://schemas.microsoft.com/office/powerpoint/2010/main" val="1709090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54</a:t>
            </a:fld>
            <a:endParaRPr lang="pl-PL" altLang="pl-PL"/>
          </a:p>
        </p:txBody>
      </p:sp>
    </p:spTree>
    <p:extLst>
      <p:ext uri="{BB962C8B-B14F-4D97-AF65-F5344CB8AC3E}">
        <p14:creationId xmlns:p14="http://schemas.microsoft.com/office/powerpoint/2010/main" val="3378591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55</a:t>
            </a:fld>
            <a:endParaRPr lang="pl-PL" altLang="pl-PL"/>
          </a:p>
        </p:txBody>
      </p:sp>
    </p:spTree>
    <p:extLst>
      <p:ext uri="{BB962C8B-B14F-4D97-AF65-F5344CB8AC3E}">
        <p14:creationId xmlns:p14="http://schemas.microsoft.com/office/powerpoint/2010/main" val="14871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56</a:t>
            </a:fld>
            <a:endParaRPr lang="pl-PL" altLang="pl-PL"/>
          </a:p>
        </p:txBody>
      </p:sp>
    </p:spTree>
    <p:extLst>
      <p:ext uri="{BB962C8B-B14F-4D97-AF65-F5344CB8AC3E}">
        <p14:creationId xmlns:p14="http://schemas.microsoft.com/office/powerpoint/2010/main" val="3165269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57</a:t>
            </a:fld>
            <a:endParaRPr lang="pl-PL" altLang="pl-PL"/>
          </a:p>
        </p:txBody>
      </p:sp>
    </p:spTree>
    <p:extLst>
      <p:ext uri="{BB962C8B-B14F-4D97-AF65-F5344CB8AC3E}">
        <p14:creationId xmlns:p14="http://schemas.microsoft.com/office/powerpoint/2010/main" val="2162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58</a:t>
            </a:fld>
            <a:endParaRPr lang="pl-PL" altLang="pl-PL"/>
          </a:p>
        </p:txBody>
      </p:sp>
    </p:spTree>
    <p:extLst>
      <p:ext uri="{BB962C8B-B14F-4D97-AF65-F5344CB8AC3E}">
        <p14:creationId xmlns:p14="http://schemas.microsoft.com/office/powerpoint/2010/main" val="3445086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59</a:t>
            </a:fld>
            <a:endParaRPr lang="pl-PL" altLang="pl-PL"/>
          </a:p>
        </p:txBody>
      </p:sp>
    </p:spTree>
    <p:extLst>
      <p:ext uri="{BB962C8B-B14F-4D97-AF65-F5344CB8AC3E}">
        <p14:creationId xmlns:p14="http://schemas.microsoft.com/office/powerpoint/2010/main" val="3091245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61</a:t>
            </a:fld>
            <a:endParaRPr lang="pl-PL" altLang="pl-PL"/>
          </a:p>
        </p:txBody>
      </p:sp>
    </p:spTree>
    <p:extLst>
      <p:ext uri="{BB962C8B-B14F-4D97-AF65-F5344CB8AC3E}">
        <p14:creationId xmlns:p14="http://schemas.microsoft.com/office/powerpoint/2010/main" val="371437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3</a:t>
            </a:fld>
            <a:endParaRPr lang="pl-PL" altLang="pl-PL"/>
          </a:p>
        </p:txBody>
      </p:sp>
    </p:spTree>
    <p:extLst>
      <p:ext uri="{BB962C8B-B14F-4D97-AF65-F5344CB8AC3E}">
        <p14:creationId xmlns:p14="http://schemas.microsoft.com/office/powerpoint/2010/main" val="402951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a:t>
            </a:fld>
            <a:endParaRPr lang="pl-PL" altLang="pl-PL"/>
          </a:p>
        </p:txBody>
      </p:sp>
    </p:spTree>
    <p:extLst>
      <p:ext uri="{BB962C8B-B14F-4D97-AF65-F5344CB8AC3E}">
        <p14:creationId xmlns:p14="http://schemas.microsoft.com/office/powerpoint/2010/main" val="255117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6</a:t>
            </a:fld>
            <a:endParaRPr lang="pl-PL" altLang="pl-PL"/>
          </a:p>
        </p:txBody>
      </p:sp>
    </p:spTree>
    <p:extLst>
      <p:ext uri="{BB962C8B-B14F-4D97-AF65-F5344CB8AC3E}">
        <p14:creationId xmlns:p14="http://schemas.microsoft.com/office/powerpoint/2010/main" val="92236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9</a:t>
            </a:fld>
            <a:endParaRPr lang="pl-PL" altLang="pl-PL"/>
          </a:p>
        </p:txBody>
      </p:sp>
    </p:spTree>
    <p:extLst>
      <p:ext uri="{BB962C8B-B14F-4D97-AF65-F5344CB8AC3E}">
        <p14:creationId xmlns:p14="http://schemas.microsoft.com/office/powerpoint/2010/main" val="131989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10</a:t>
            </a:fld>
            <a:endParaRPr lang="pl-PL" altLang="pl-PL"/>
          </a:p>
        </p:txBody>
      </p:sp>
    </p:spTree>
    <p:extLst>
      <p:ext uri="{BB962C8B-B14F-4D97-AF65-F5344CB8AC3E}">
        <p14:creationId xmlns:p14="http://schemas.microsoft.com/office/powerpoint/2010/main" val="164983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40</a:t>
            </a:fld>
            <a:endParaRPr lang="pl-PL" altLang="pl-PL"/>
          </a:p>
        </p:txBody>
      </p:sp>
    </p:spTree>
    <p:extLst>
      <p:ext uri="{BB962C8B-B14F-4D97-AF65-F5344CB8AC3E}">
        <p14:creationId xmlns:p14="http://schemas.microsoft.com/office/powerpoint/2010/main" val="108350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438D67C-B613-47B4-8DE4-F0364104F19A}" type="slidenum">
              <a:rPr lang="pl-PL" altLang="pl-PL" smtClean="0"/>
              <a:pPr/>
              <a:t>41</a:t>
            </a:fld>
            <a:endParaRPr lang="pl-PL" altLang="pl-PL"/>
          </a:p>
        </p:txBody>
      </p:sp>
    </p:spTree>
    <p:extLst>
      <p:ext uri="{BB962C8B-B14F-4D97-AF65-F5344CB8AC3E}">
        <p14:creationId xmlns:p14="http://schemas.microsoft.com/office/powerpoint/2010/main" val="1487175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4" name="Picture 12" descr="pasek3">
            <a:extLst>
              <a:ext uri="{FF2B5EF4-FFF2-40B4-BE49-F238E27FC236}">
                <a16:creationId xmlns:a16="http://schemas.microsoft.com/office/drawing/2014/main" id="{A4D150EC-E439-436B-93EA-02FFBBC6BFB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2425"/>
            <a:ext cx="1655763"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ogo pwr">
            <a:extLst>
              <a:ext uri="{FF2B5EF4-FFF2-40B4-BE49-F238E27FC236}">
                <a16:creationId xmlns:a16="http://schemas.microsoft.com/office/drawing/2014/main" id="{094AD62D-6E80-4B47-A2AC-3BFAF00D5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7740650" cy="164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0EDD7EFC-D34D-470F-8AE9-9CBA2B319BED}"/>
              </a:ext>
            </a:extLst>
          </p:cNvPr>
          <p:cNvSpPr>
            <a:spLocks noChangeArrowheads="1"/>
          </p:cNvSpPr>
          <p:nvPr/>
        </p:nvSpPr>
        <p:spPr bwMode="auto">
          <a:xfrm>
            <a:off x="1655763" y="1628775"/>
            <a:ext cx="7524750" cy="5229225"/>
          </a:xfrm>
          <a:prstGeom prst="rect">
            <a:avLst/>
          </a:prstGeom>
          <a:solidFill>
            <a:srgbClr val="A7190E"/>
          </a:solidFill>
          <a:ln>
            <a:noFill/>
          </a:ln>
          <a:effec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a:p>
        </p:txBody>
      </p:sp>
      <p:sp>
        <p:nvSpPr>
          <p:cNvPr id="35844" name="Rectangle 4"/>
          <p:cNvSpPr>
            <a:spLocks noGrp="1" noChangeArrowheads="1"/>
          </p:cNvSpPr>
          <p:nvPr>
            <p:ph type="ctrTitle"/>
          </p:nvPr>
        </p:nvSpPr>
        <p:spPr>
          <a:xfrm>
            <a:off x="1873250" y="2130425"/>
            <a:ext cx="7089775" cy="2019300"/>
          </a:xfrm>
        </p:spPr>
        <p:txBody>
          <a:bodyPr/>
          <a:lstStyle>
            <a:lvl1pPr algn="ctr">
              <a:defRPr/>
            </a:lvl1pPr>
          </a:lstStyle>
          <a:p>
            <a:pPr lvl="0"/>
            <a:r>
              <a:rPr lang="pl-PL" noProof="0"/>
              <a:t>Kliknij, aby edytować styl wzorca tytułu</a:t>
            </a:r>
          </a:p>
        </p:txBody>
      </p:sp>
      <p:sp>
        <p:nvSpPr>
          <p:cNvPr id="35845" name="Rectangle 5"/>
          <p:cNvSpPr>
            <a:spLocks noGrp="1" noChangeArrowheads="1"/>
          </p:cNvSpPr>
          <p:nvPr>
            <p:ph type="subTitle" sz="quarter" idx="1"/>
          </p:nvPr>
        </p:nvSpPr>
        <p:spPr>
          <a:xfrm>
            <a:off x="1873250" y="5697538"/>
            <a:ext cx="7089775" cy="900112"/>
          </a:xfrm>
        </p:spPr>
        <p:txBody>
          <a:bodyPr anchor="b"/>
          <a:lstStyle>
            <a:lvl1pPr marL="0" indent="0" algn="ctr">
              <a:buFontTx/>
              <a:buNone/>
              <a:defRPr sz="2000">
                <a:solidFill>
                  <a:srgbClr val="FFD3A1"/>
                </a:solidFill>
              </a:defRPr>
            </a:lvl1pPr>
          </a:lstStyle>
          <a:p>
            <a:pPr lvl="0"/>
            <a:r>
              <a:rPr lang="pl-PL" noProof="0"/>
              <a:t>Kliknij, aby edytować styl wzorca podtytułu</a:t>
            </a:r>
          </a:p>
        </p:txBody>
      </p:sp>
    </p:spTree>
    <p:extLst>
      <p:ext uri="{BB962C8B-B14F-4D97-AF65-F5344CB8AC3E}">
        <p14:creationId xmlns:p14="http://schemas.microsoft.com/office/powerpoint/2010/main" val="4283833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848206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931025" y="630238"/>
            <a:ext cx="2105025" cy="61118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11188" y="630238"/>
            <a:ext cx="6167437" cy="61118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6731693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ajd tytułowy">
    <p:spTree>
      <p:nvGrpSpPr>
        <p:cNvPr id="1" name=""/>
        <p:cNvGrpSpPr/>
        <p:nvPr/>
      </p:nvGrpSpPr>
      <p:grpSpPr>
        <a:xfrm>
          <a:off x="0" y="0"/>
          <a:ext cx="0" cy="0"/>
          <a:chOff x="0" y="0"/>
          <a:chExt cx="0" cy="0"/>
        </a:xfrm>
      </p:grpSpPr>
      <p:pic>
        <p:nvPicPr>
          <p:cNvPr id="4" name="Obraz 6">
            <a:extLst>
              <a:ext uri="{FF2B5EF4-FFF2-40B4-BE49-F238E27FC236}">
                <a16:creationId xmlns:a16="http://schemas.microsoft.com/office/drawing/2014/main" id="{8AA8E266-9542-4113-9EEF-B09D5E9ADC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ytuł 1">
            <a:extLst>
              <a:ext uri="{FF2B5EF4-FFF2-40B4-BE49-F238E27FC236}">
                <a16:creationId xmlns:a16="http://schemas.microsoft.com/office/drawing/2014/main" id="{A9CBB5E9-49D5-4F29-BDC4-75B4A047F8FA}"/>
              </a:ext>
            </a:extLst>
          </p:cNvPr>
          <p:cNvSpPr txBox="1">
            <a:spLocks/>
          </p:cNvSpPr>
          <p:nvPr/>
        </p:nvSpPr>
        <p:spPr bwMode="auto">
          <a:xfrm>
            <a:off x="290513" y="2420938"/>
            <a:ext cx="864076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defRPr/>
            </a:pPr>
            <a:endParaRPr lang="pl-PL" kern="0" dirty="0">
              <a:latin typeface="Calibri" panose="020F0502020204030204" pitchFamily="34" charset="0"/>
            </a:endParaRPr>
          </a:p>
        </p:txBody>
      </p:sp>
      <p:pic>
        <p:nvPicPr>
          <p:cNvPr id="6" name="Obraz 8">
            <a:extLst>
              <a:ext uri="{FF2B5EF4-FFF2-40B4-BE49-F238E27FC236}">
                <a16:creationId xmlns:a16="http://schemas.microsoft.com/office/drawing/2014/main" id="{90DC9D97-83E8-4D80-A794-2E4D9C9D2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951538"/>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ymbol zastępczy obrazu 2"/>
          <p:cNvSpPr>
            <a:spLocks noGrp="1"/>
          </p:cNvSpPr>
          <p:nvPr>
            <p:ph type="pic" idx="1"/>
          </p:nvPr>
        </p:nvSpPr>
        <p:spPr>
          <a:xfrm>
            <a:off x="1403648" y="1988840"/>
            <a:ext cx="7614402" cy="47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tekstu 2"/>
          <p:cNvSpPr>
            <a:spLocks noGrp="1"/>
          </p:cNvSpPr>
          <p:nvPr>
            <p:ph type="body" idx="11"/>
          </p:nvPr>
        </p:nvSpPr>
        <p:spPr>
          <a:xfrm>
            <a:off x="1403648" y="116632"/>
            <a:ext cx="7614402" cy="1728192"/>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63583308"/>
      </p:ext>
    </p:extLst>
  </p:cSld>
  <p:clrMapOvr>
    <a:masterClrMapping/>
  </p:clrMapOvr>
  <p:transition>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lajd tytułowy">
    <p:spTree>
      <p:nvGrpSpPr>
        <p:cNvPr id="1" name=""/>
        <p:cNvGrpSpPr/>
        <p:nvPr/>
      </p:nvGrpSpPr>
      <p:grpSpPr>
        <a:xfrm>
          <a:off x="0" y="0"/>
          <a:ext cx="0" cy="0"/>
          <a:chOff x="0" y="0"/>
          <a:chExt cx="0" cy="0"/>
        </a:xfrm>
      </p:grpSpPr>
      <p:pic>
        <p:nvPicPr>
          <p:cNvPr id="5" name="Obraz 3">
            <a:extLst>
              <a:ext uri="{FF2B5EF4-FFF2-40B4-BE49-F238E27FC236}">
                <a16:creationId xmlns:a16="http://schemas.microsoft.com/office/drawing/2014/main" id="{EC00D905-A5AD-4BB6-866E-AA3015A6E5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ymbol zastępczy obrazu 4">
            <a:extLst>
              <a:ext uri="{FF2B5EF4-FFF2-40B4-BE49-F238E27FC236}">
                <a16:creationId xmlns:a16="http://schemas.microsoft.com/office/drawing/2014/main" id="{98FE350F-71EE-4642-8361-292A233AC4E0}"/>
              </a:ext>
            </a:extLst>
          </p:cNvPr>
          <p:cNvPicPr>
            <a:picLocks noChangeAspect="1"/>
          </p:cNvPicPr>
          <p:nvPr/>
        </p:nvPicPr>
        <p:blipFill>
          <a:blip r:embed="rId3">
            <a:extLst>
              <a:ext uri="{28A0092B-C50C-407E-A947-70E740481C1C}">
                <a14:useLocalDpi xmlns:a14="http://schemas.microsoft.com/office/drawing/2010/main" val="0"/>
              </a:ext>
            </a:extLst>
          </a:blip>
          <a:srcRect l="2492" t="-3056" r="-542" b="2946"/>
          <a:stretch>
            <a:fillRect/>
          </a:stretch>
        </p:blipFill>
        <p:spPr bwMode="auto">
          <a:xfrm>
            <a:off x="1403350" y="5649913"/>
            <a:ext cx="1533525"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a:extLst>
              <a:ext uri="{FF2B5EF4-FFF2-40B4-BE49-F238E27FC236}">
                <a16:creationId xmlns:a16="http://schemas.microsoft.com/office/drawing/2014/main" id="{DA244445-F22E-459B-8595-EFB9CB7F7FC1}"/>
              </a:ext>
            </a:extLst>
          </p:cNvPr>
          <p:cNvSpPr/>
          <p:nvPr/>
        </p:nvSpPr>
        <p:spPr>
          <a:xfrm>
            <a:off x="4356100" y="5707063"/>
            <a:ext cx="4662488" cy="10350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8" name="Obraz 6">
            <a:extLst>
              <a:ext uri="{FF2B5EF4-FFF2-40B4-BE49-F238E27FC236}">
                <a16:creationId xmlns:a16="http://schemas.microsoft.com/office/drawing/2014/main" id="{DAB8DDA5-CC9B-4CF8-BF0D-96D9653CFD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5784850"/>
            <a:ext cx="41433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ymbol zastępczy tekstu 2"/>
          <p:cNvSpPr>
            <a:spLocks noGrp="1"/>
          </p:cNvSpPr>
          <p:nvPr>
            <p:ph type="body" idx="10"/>
          </p:nvPr>
        </p:nvSpPr>
        <p:spPr>
          <a:xfrm>
            <a:off x="4704169" y="2492896"/>
            <a:ext cx="4313881" cy="1152128"/>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25" name="Symbol zastępczy obrazu 2"/>
          <p:cNvSpPr>
            <a:spLocks noGrp="1"/>
          </p:cNvSpPr>
          <p:nvPr>
            <p:ph type="pic" idx="1"/>
          </p:nvPr>
        </p:nvSpPr>
        <p:spPr>
          <a:xfrm>
            <a:off x="107504" y="116632"/>
            <a:ext cx="4464496" cy="5400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10" name="Symbol zastępczy tekstu 2"/>
          <p:cNvSpPr>
            <a:spLocks noGrp="1"/>
          </p:cNvSpPr>
          <p:nvPr>
            <p:ph type="body" idx="11"/>
          </p:nvPr>
        </p:nvSpPr>
        <p:spPr>
          <a:xfrm>
            <a:off x="4704169" y="116632"/>
            <a:ext cx="4313881" cy="2232248"/>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2974357472"/>
      </p:ext>
    </p:extLst>
  </p:cSld>
  <p:clrMapOvr>
    <a:masterClrMapping/>
  </p:clrMapOvr>
  <p:transition>
    <p:randomBa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2E97C298-AAEB-487B-9836-7F68AD2026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6">
            <a:extLst>
              <a:ext uri="{FF2B5EF4-FFF2-40B4-BE49-F238E27FC236}">
                <a16:creationId xmlns:a16="http://schemas.microsoft.com/office/drawing/2014/main" id="{7314E5E1-0F84-4D24-A011-AE89E8195C1E}"/>
              </a:ext>
            </a:extLst>
          </p:cNvPr>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471C02D0-1650-46BB-BB96-639081E83A66}"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10" name="Prostokąt 9">
            <a:extLst>
              <a:ext uri="{FF2B5EF4-FFF2-40B4-BE49-F238E27FC236}">
                <a16:creationId xmlns:a16="http://schemas.microsoft.com/office/drawing/2014/main" id="{D3A2A184-1822-423A-9634-CB1870ABFCAA}"/>
              </a:ext>
            </a:extLst>
          </p:cNvPr>
          <p:cNvSpPr/>
          <p:nvPr/>
        </p:nvSpPr>
        <p:spPr>
          <a:xfrm>
            <a:off x="7092950" y="6237288"/>
            <a:ext cx="1947863" cy="5508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dirty="0"/>
              <a:t> </a:t>
            </a:r>
          </a:p>
        </p:txBody>
      </p:sp>
      <p:pic>
        <p:nvPicPr>
          <p:cNvPr id="11" name="Obraz 6">
            <a:extLst>
              <a:ext uri="{FF2B5EF4-FFF2-40B4-BE49-F238E27FC236}">
                <a16:creationId xmlns:a16="http://schemas.microsoft.com/office/drawing/2014/main" id="{30B0B6C7-D58F-4ACC-BB2B-76D7ACE2F2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6308725"/>
            <a:ext cx="18859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ymbol zastępczy zawartości 2"/>
          <p:cNvSpPr>
            <a:spLocks noGrp="1"/>
          </p:cNvSpPr>
          <p:nvPr>
            <p:ph sz="half" idx="1"/>
          </p:nvPr>
        </p:nvSpPr>
        <p:spPr>
          <a:xfrm>
            <a:off x="107505" y="1556792"/>
            <a:ext cx="8910546" cy="453650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8" name="Symbol zastępczy tekstu 2"/>
          <p:cNvSpPr>
            <a:spLocks noGrp="1"/>
          </p:cNvSpPr>
          <p:nvPr>
            <p:ph type="body" idx="10"/>
          </p:nvPr>
        </p:nvSpPr>
        <p:spPr>
          <a:xfrm>
            <a:off x="129753" y="44624"/>
            <a:ext cx="8910546" cy="50405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9" name="Symbol zastępczy tekstu 2"/>
          <p:cNvSpPr>
            <a:spLocks noGrp="1"/>
          </p:cNvSpPr>
          <p:nvPr>
            <p:ph type="body" idx="11"/>
          </p:nvPr>
        </p:nvSpPr>
        <p:spPr>
          <a:xfrm>
            <a:off x="129753" y="548680"/>
            <a:ext cx="8910546"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636418907"/>
      </p:ext>
    </p:extLst>
  </p:cSld>
  <p:clrMapOvr>
    <a:masterClrMapping/>
  </p:clrMapOvr>
  <p:transition>
    <p:randomBa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Nagłówek sekcji">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4D674DC7-B24F-4B90-A687-35BD1AAF77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6">
            <a:extLst>
              <a:ext uri="{FF2B5EF4-FFF2-40B4-BE49-F238E27FC236}">
                <a16:creationId xmlns:a16="http://schemas.microsoft.com/office/drawing/2014/main" id="{CBE5D8EA-CB29-4D38-BCF7-5E33A516626C}"/>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6EFAE0BA-6228-4E95-8269-3F74ED155916}"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10" name="Prostokąt 9">
            <a:extLst>
              <a:ext uri="{FF2B5EF4-FFF2-40B4-BE49-F238E27FC236}">
                <a16:creationId xmlns:a16="http://schemas.microsoft.com/office/drawing/2014/main" id="{33F115D7-5062-438A-AAA8-4230BC466B2D}"/>
              </a:ext>
            </a:extLst>
          </p:cNvPr>
          <p:cNvSpPr/>
          <p:nvPr/>
        </p:nvSpPr>
        <p:spPr>
          <a:xfrm>
            <a:off x="7092950" y="6237288"/>
            <a:ext cx="1947863" cy="5508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dirty="0"/>
              <a:t> </a:t>
            </a:r>
          </a:p>
        </p:txBody>
      </p:sp>
      <p:pic>
        <p:nvPicPr>
          <p:cNvPr id="11" name="Obraz 6">
            <a:extLst>
              <a:ext uri="{FF2B5EF4-FFF2-40B4-BE49-F238E27FC236}">
                <a16:creationId xmlns:a16="http://schemas.microsoft.com/office/drawing/2014/main" id="{3E4A0B70-6474-4B0C-BC7B-0F4FA321B8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6308725"/>
            <a:ext cx="18859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ymbol zastępczy obrazu 2"/>
          <p:cNvSpPr>
            <a:spLocks noGrp="1"/>
          </p:cNvSpPr>
          <p:nvPr>
            <p:ph type="pic" idx="1"/>
          </p:nvPr>
        </p:nvSpPr>
        <p:spPr>
          <a:xfrm>
            <a:off x="377" y="1844823"/>
            <a:ext cx="4283591" cy="4320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zawartości 2"/>
          <p:cNvSpPr>
            <a:spLocks noGrp="1"/>
          </p:cNvSpPr>
          <p:nvPr>
            <p:ph idx="11"/>
          </p:nvPr>
        </p:nvSpPr>
        <p:spPr>
          <a:xfrm>
            <a:off x="4571428" y="1844823"/>
            <a:ext cx="4465067" cy="432048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4" name="Symbol zastępczy tekstu 2"/>
          <p:cNvSpPr>
            <a:spLocks noGrp="1"/>
          </p:cNvSpPr>
          <p:nvPr>
            <p:ph type="body" idx="12"/>
          </p:nvPr>
        </p:nvSpPr>
        <p:spPr>
          <a:xfrm>
            <a:off x="107505" y="116632"/>
            <a:ext cx="8910546"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5" name="Symbol zastępczy tekstu 2"/>
          <p:cNvSpPr>
            <a:spLocks noGrp="1"/>
          </p:cNvSpPr>
          <p:nvPr>
            <p:ph type="body" idx="10"/>
          </p:nvPr>
        </p:nvSpPr>
        <p:spPr>
          <a:xfrm>
            <a:off x="107505" y="1120625"/>
            <a:ext cx="8928990"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1659434504"/>
      </p:ext>
    </p:extLst>
  </p:cSld>
  <p:clrMapOvr>
    <a:masterClrMapping/>
  </p:clrMapOvr>
  <p:transition>
    <p:randomBa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wa elementy zawartości">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225DBC82-FBA2-4192-9E72-848F46B55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6">
            <a:extLst>
              <a:ext uri="{FF2B5EF4-FFF2-40B4-BE49-F238E27FC236}">
                <a16:creationId xmlns:a16="http://schemas.microsoft.com/office/drawing/2014/main" id="{7C03BA96-0B4F-4135-9C4C-DC83AC582BF5}"/>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2CD88242-9E57-4FF5-9A2A-89DC3931AA4C}"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8" name="Prostokąt 7">
            <a:extLst>
              <a:ext uri="{FF2B5EF4-FFF2-40B4-BE49-F238E27FC236}">
                <a16:creationId xmlns:a16="http://schemas.microsoft.com/office/drawing/2014/main" id="{8A2EA999-2B52-4690-A9F0-902B41BF286D}"/>
              </a:ext>
            </a:extLst>
          </p:cNvPr>
          <p:cNvSpPr/>
          <p:nvPr/>
        </p:nvSpPr>
        <p:spPr>
          <a:xfrm>
            <a:off x="7092950" y="6237288"/>
            <a:ext cx="1947863" cy="5508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dirty="0"/>
              <a:t> </a:t>
            </a:r>
          </a:p>
        </p:txBody>
      </p:sp>
      <p:pic>
        <p:nvPicPr>
          <p:cNvPr id="9" name="Obraz 6">
            <a:extLst>
              <a:ext uri="{FF2B5EF4-FFF2-40B4-BE49-F238E27FC236}">
                <a16:creationId xmlns:a16="http://schemas.microsoft.com/office/drawing/2014/main" id="{2D7FDDB1-51E0-4EDC-83EE-96B0E68FB4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6308725"/>
            <a:ext cx="18859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ymbol zastępczy zawartości 2"/>
          <p:cNvSpPr>
            <a:spLocks noGrp="1"/>
          </p:cNvSpPr>
          <p:nvPr>
            <p:ph sz="half" idx="1"/>
          </p:nvPr>
        </p:nvSpPr>
        <p:spPr>
          <a:xfrm>
            <a:off x="129753" y="1628801"/>
            <a:ext cx="4154215" cy="446449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0" name="Symbol zastępczy zawartości 2"/>
          <p:cNvSpPr>
            <a:spLocks noGrp="1"/>
          </p:cNvSpPr>
          <p:nvPr>
            <p:ph sz="half" idx="11"/>
          </p:nvPr>
        </p:nvSpPr>
        <p:spPr>
          <a:xfrm>
            <a:off x="4572000" y="1628801"/>
            <a:ext cx="4468299" cy="446449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tekstu 2"/>
          <p:cNvSpPr>
            <a:spLocks noGrp="1"/>
          </p:cNvSpPr>
          <p:nvPr>
            <p:ph type="body" idx="10"/>
          </p:nvPr>
        </p:nvSpPr>
        <p:spPr>
          <a:xfrm>
            <a:off x="129753" y="44624"/>
            <a:ext cx="8910546" cy="50405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3" name="Symbol zastępczy tekstu 2"/>
          <p:cNvSpPr>
            <a:spLocks noGrp="1"/>
          </p:cNvSpPr>
          <p:nvPr>
            <p:ph type="body" idx="12"/>
          </p:nvPr>
        </p:nvSpPr>
        <p:spPr>
          <a:xfrm>
            <a:off x="129753" y="548680"/>
            <a:ext cx="8910546"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1164950179"/>
      </p:ext>
    </p:extLst>
  </p:cSld>
  <p:clrMapOvr>
    <a:masterClrMapping/>
  </p:clrMapOvr>
  <p:transition>
    <p:randomBa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orównanie">
    <p:spTree>
      <p:nvGrpSpPr>
        <p:cNvPr id="1" name=""/>
        <p:cNvGrpSpPr/>
        <p:nvPr/>
      </p:nvGrpSpPr>
      <p:grpSpPr>
        <a:xfrm>
          <a:off x="0" y="0"/>
          <a:ext cx="0" cy="0"/>
          <a:chOff x="0" y="0"/>
          <a:chExt cx="0" cy="0"/>
        </a:xfrm>
      </p:grpSpPr>
      <p:pic>
        <p:nvPicPr>
          <p:cNvPr id="7" name="Obraz 3">
            <a:extLst>
              <a:ext uri="{FF2B5EF4-FFF2-40B4-BE49-F238E27FC236}">
                <a16:creationId xmlns:a16="http://schemas.microsoft.com/office/drawing/2014/main" id="{B8F54233-EF7E-4521-B749-4EB4D3EABD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a:extLst>
              <a:ext uri="{FF2B5EF4-FFF2-40B4-BE49-F238E27FC236}">
                <a16:creationId xmlns:a16="http://schemas.microsoft.com/office/drawing/2014/main" id="{7ACF96CE-5456-4A98-95B8-A3FEFEEAFED6}"/>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00F5176D-E9F3-48AB-86A5-5C8BCE1041BE}"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9" name="Prostokąt 8">
            <a:extLst>
              <a:ext uri="{FF2B5EF4-FFF2-40B4-BE49-F238E27FC236}">
                <a16:creationId xmlns:a16="http://schemas.microsoft.com/office/drawing/2014/main" id="{77636312-F4D3-44FE-85D6-3F7E5312A363}"/>
              </a:ext>
            </a:extLst>
          </p:cNvPr>
          <p:cNvSpPr/>
          <p:nvPr/>
        </p:nvSpPr>
        <p:spPr>
          <a:xfrm>
            <a:off x="7092950" y="6237288"/>
            <a:ext cx="1947863" cy="5508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dirty="0"/>
              <a:t> </a:t>
            </a:r>
          </a:p>
        </p:txBody>
      </p:sp>
      <p:pic>
        <p:nvPicPr>
          <p:cNvPr id="10" name="Obraz 6">
            <a:extLst>
              <a:ext uri="{FF2B5EF4-FFF2-40B4-BE49-F238E27FC236}">
                <a16:creationId xmlns:a16="http://schemas.microsoft.com/office/drawing/2014/main" id="{14A6EA67-9AC1-41CB-BAA8-DDDDD12BC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2638" y="6308725"/>
            <a:ext cx="18859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ymbol zastępczy zawartości 2"/>
          <p:cNvSpPr>
            <a:spLocks noGrp="1"/>
          </p:cNvSpPr>
          <p:nvPr>
            <p:ph sz="half" idx="1"/>
          </p:nvPr>
        </p:nvSpPr>
        <p:spPr>
          <a:xfrm>
            <a:off x="107505" y="1628800"/>
            <a:ext cx="4320000" cy="4464497"/>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zawartości 2"/>
          <p:cNvSpPr>
            <a:spLocks noGrp="1"/>
          </p:cNvSpPr>
          <p:nvPr>
            <p:ph sz="half" idx="11"/>
          </p:nvPr>
        </p:nvSpPr>
        <p:spPr>
          <a:xfrm>
            <a:off x="4698051" y="1628801"/>
            <a:ext cx="4320000" cy="446449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6" name="Symbol zastępczy tekstu 2"/>
          <p:cNvSpPr>
            <a:spLocks noGrp="1"/>
          </p:cNvSpPr>
          <p:nvPr>
            <p:ph type="body" idx="12"/>
          </p:nvPr>
        </p:nvSpPr>
        <p:spPr>
          <a:xfrm>
            <a:off x="107505" y="116632"/>
            <a:ext cx="8910546"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7" name="Symbol zastępczy tekstu 2"/>
          <p:cNvSpPr>
            <a:spLocks noGrp="1"/>
          </p:cNvSpPr>
          <p:nvPr>
            <p:ph type="body" idx="10"/>
          </p:nvPr>
        </p:nvSpPr>
        <p:spPr>
          <a:xfrm>
            <a:off x="107505" y="1120625"/>
            <a:ext cx="4320000"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9" name="Symbol zastępczy tekstu 2"/>
          <p:cNvSpPr>
            <a:spLocks noGrp="1"/>
          </p:cNvSpPr>
          <p:nvPr>
            <p:ph type="body" idx="13"/>
          </p:nvPr>
        </p:nvSpPr>
        <p:spPr>
          <a:xfrm>
            <a:off x="4698051" y="1120625"/>
            <a:ext cx="4320000"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2014134356"/>
      </p:ext>
    </p:extLst>
  </p:cSld>
  <p:clrMapOvr>
    <a:masterClrMapping/>
  </p:clrMapOvr>
  <p:transition>
    <p:randomBa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lajd tytułowy">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345ADEDB-F366-4F02-98BD-CC9173DDAA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ytuł 1">
            <a:extLst>
              <a:ext uri="{FF2B5EF4-FFF2-40B4-BE49-F238E27FC236}">
                <a16:creationId xmlns:a16="http://schemas.microsoft.com/office/drawing/2014/main" id="{2CE80FDD-772F-4DE3-B30D-D99DE370CC21}"/>
              </a:ext>
            </a:extLst>
          </p:cNvPr>
          <p:cNvSpPr txBox="1">
            <a:spLocks/>
          </p:cNvSpPr>
          <p:nvPr/>
        </p:nvSpPr>
        <p:spPr bwMode="auto">
          <a:xfrm>
            <a:off x="290513" y="2420938"/>
            <a:ext cx="864076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defRPr/>
            </a:pPr>
            <a:endParaRPr lang="pl-PL" kern="0" dirty="0">
              <a:latin typeface="Calibri" panose="020F0502020204030204" pitchFamily="34" charset="0"/>
            </a:endParaRPr>
          </a:p>
        </p:txBody>
      </p:sp>
      <p:pic>
        <p:nvPicPr>
          <p:cNvPr id="6" name="Symbol zastępczy obrazu 4">
            <a:extLst>
              <a:ext uri="{FF2B5EF4-FFF2-40B4-BE49-F238E27FC236}">
                <a16:creationId xmlns:a16="http://schemas.microsoft.com/office/drawing/2014/main" id="{66A689BC-7511-4F18-9CA4-1DC8D7529D6B}"/>
              </a:ext>
            </a:extLst>
          </p:cNvPr>
          <p:cNvPicPr>
            <a:picLocks noChangeAspect="1"/>
          </p:cNvPicPr>
          <p:nvPr/>
        </p:nvPicPr>
        <p:blipFill>
          <a:blip r:embed="rId3">
            <a:extLst>
              <a:ext uri="{28A0092B-C50C-407E-A947-70E740481C1C}">
                <a14:useLocalDpi xmlns:a14="http://schemas.microsoft.com/office/drawing/2010/main" val="0"/>
              </a:ext>
            </a:extLst>
          </a:blip>
          <a:srcRect l="2492" t="-3056" r="-542" b="2946"/>
          <a:stretch>
            <a:fillRect/>
          </a:stretch>
        </p:blipFill>
        <p:spPr bwMode="auto">
          <a:xfrm>
            <a:off x="1403350" y="5649913"/>
            <a:ext cx="1533525"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a:extLst>
              <a:ext uri="{FF2B5EF4-FFF2-40B4-BE49-F238E27FC236}">
                <a16:creationId xmlns:a16="http://schemas.microsoft.com/office/drawing/2014/main" id="{03A3A092-6240-4662-8845-7891F9E47E2F}"/>
              </a:ext>
            </a:extLst>
          </p:cNvPr>
          <p:cNvSpPr/>
          <p:nvPr/>
        </p:nvSpPr>
        <p:spPr>
          <a:xfrm>
            <a:off x="4356100" y="5707063"/>
            <a:ext cx="4662488" cy="10350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8" name="Obraz 7">
            <a:extLst>
              <a:ext uri="{FF2B5EF4-FFF2-40B4-BE49-F238E27FC236}">
                <a16:creationId xmlns:a16="http://schemas.microsoft.com/office/drawing/2014/main" id="{9FA2C656-59BE-431A-94E9-601795E4C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5784850"/>
            <a:ext cx="41433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ymbol zastępczy obrazu 2"/>
          <p:cNvSpPr>
            <a:spLocks noGrp="1"/>
          </p:cNvSpPr>
          <p:nvPr>
            <p:ph type="pic" idx="1"/>
          </p:nvPr>
        </p:nvSpPr>
        <p:spPr>
          <a:xfrm>
            <a:off x="125947" y="1988840"/>
            <a:ext cx="8892103" cy="35283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tekstu 2"/>
          <p:cNvSpPr>
            <a:spLocks noGrp="1"/>
          </p:cNvSpPr>
          <p:nvPr>
            <p:ph type="body" idx="11"/>
          </p:nvPr>
        </p:nvSpPr>
        <p:spPr>
          <a:xfrm>
            <a:off x="125947" y="116632"/>
            <a:ext cx="8892103" cy="1728192"/>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3140941477"/>
      </p:ext>
    </p:extLst>
  </p:cSld>
  <p:clrMapOvr>
    <a:masterClrMapping/>
  </p:clrMapOvr>
  <p:transition>
    <p:randomBa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4" name="Picture 12" descr="pasek3">
            <a:extLst>
              <a:ext uri="{FF2B5EF4-FFF2-40B4-BE49-F238E27FC236}">
                <a16:creationId xmlns:a16="http://schemas.microsoft.com/office/drawing/2014/main" id="{A4D150EC-E439-436B-93EA-02FFBBC6BFB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2425"/>
            <a:ext cx="1655763"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ogo pwr">
            <a:extLst>
              <a:ext uri="{FF2B5EF4-FFF2-40B4-BE49-F238E27FC236}">
                <a16:creationId xmlns:a16="http://schemas.microsoft.com/office/drawing/2014/main" id="{094AD62D-6E80-4B47-A2AC-3BFAF00D5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7740650" cy="164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0EDD7EFC-D34D-470F-8AE9-9CBA2B319BED}"/>
              </a:ext>
            </a:extLst>
          </p:cNvPr>
          <p:cNvSpPr>
            <a:spLocks noChangeArrowheads="1"/>
          </p:cNvSpPr>
          <p:nvPr/>
        </p:nvSpPr>
        <p:spPr bwMode="auto">
          <a:xfrm>
            <a:off x="1655763" y="1628775"/>
            <a:ext cx="7524750" cy="5229225"/>
          </a:xfrm>
          <a:prstGeom prst="rect">
            <a:avLst/>
          </a:prstGeom>
          <a:solidFill>
            <a:srgbClr val="A7190E"/>
          </a:solidFill>
          <a:ln>
            <a:noFill/>
          </a:ln>
          <a:effec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a:p>
        </p:txBody>
      </p:sp>
      <p:sp>
        <p:nvSpPr>
          <p:cNvPr id="35844" name="Rectangle 4"/>
          <p:cNvSpPr>
            <a:spLocks noGrp="1" noChangeArrowheads="1"/>
          </p:cNvSpPr>
          <p:nvPr>
            <p:ph type="ctrTitle"/>
          </p:nvPr>
        </p:nvSpPr>
        <p:spPr>
          <a:xfrm>
            <a:off x="1873250" y="2130425"/>
            <a:ext cx="7089775" cy="2019300"/>
          </a:xfrm>
        </p:spPr>
        <p:txBody>
          <a:bodyPr/>
          <a:lstStyle>
            <a:lvl1pPr algn="ctr">
              <a:defRPr/>
            </a:lvl1pPr>
          </a:lstStyle>
          <a:p>
            <a:pPr lvl="0"/>
            <a:r>
              <a:rPr lang="pl-PL" noProof="0"/>
              <a:t>Kliknij, aby edytować styl wzorca tytułu</a:t>
            </a:r>
          </a:p>
        </p:txBody>
      </p:sp>
      <p:sp>
        <p:nvSpPr>
          <p:cNvPr id="35845" name="Rectangle 5"/>
          <p:cNvSpPr>
            <a:spLocks noGrp="1" noChangeArrowheads="1"/>
          </p:cNvSpPr>
          <p:nvPr>
            <p:ph type="subTitle" sz="quarter" idx="1"/>
          </p:nvPr>
        </p:nvSpPr>
        <p:spPr>
          <a:xfrm>
            <a:off x="1873250" y="5697538"/>
            <a:ext cx="7089775" cy="900112"/>
          </a:xfrm>
        </p:spPr>
        <p:txBody>
          <a:bodyPr anchor="b"/>
          <a:lstStyle>
            <a:lvl1pPr marL="0" indent="0" algn="ctr">
              <a:buFontTx/>
              <a:buNone/>
              <a:defRPr sz="2000">
                <a:solidFill>
                  <a:srgbClr val="FFD3A1"/>
                </a:solidFill>
              </a:defRPr>
            </a:lvl1pPr>
          </a:lstStyle>
          <a:p>
            <a:pPr lvl="0"/>
            <a:r>
              <a:rPr lang="pl-PL" noProof="0"/>
              <a:t>Kliknij, aby edytować styl wzorca podtytułu</a:t>
            </a:r>
          </a:p>
        </p:txBody>
      </p:sp>
    </p:spTree>
    <p:extLst>
      <p:ext uri="{BB962C8B-B14F-4D97-AF65-F5344CB8AC3E}">
        <p14:creationId xmlns:p14="http://schemas.microsoft.com/office/powerpoint/2010/main" val="23526832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1343739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90463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356691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11188" y="1881188"/>
            <a:ext cx="4135437" cy="4860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899025" y="1881188"/>
            <a:ext cx="4137025" cy="4860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3686382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7894029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9598133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93737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0118834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420518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1260363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931025" y="630238"/>
            <a:ext cx="2105025" cy="61118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11188" y="630238"/>
            <a:ext cx="6167437" cy="61118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4061258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240742000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lajd tytułowy">
    <p:spTree>
      <p:nvGrpSpPr>
        <p:cNvPr id="1" name=""/>
        <p:cNvGrpSpPr/>
        <p:nvPr/>
      </p:nvGrpSpPr>
      <p:grpSpPr>
        <a:xfrm>
          <a:off x="0" y="0"/>
          <a:ext cx="0" cy="0"/>
          <a:chOff x="0" y="0"/>
          <a:chExt cx="0" cy="0"/>
        </a:xfrm>
      </p:grpSpPr>
      <p:pic>
        <p:nvPicPr>
          <p:cNvPr id="4" name="Obraz 6">
            <a:extLst>
              <a:ext uri="{FF2B5EF4-FFF2-40B4-BE49-F238E27FC236}">
                <a16:creationId xmlns:a16="http://schemas.microsoft.com/office/drawing/2014/main" id="{8AA8E266-9542-4113-9EEF-B09D5E9ADC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ytuł 1">
            <a:extLst>
              <a:ext uri="{FF2B5EF4-FFF2-40B4-BE49-F238E27FC236}">
                <a16:creationId xmlns:a16="http://schemas.microsoft.com/office/drawing/2014/main" id="{A9CBB5E9-49D5-4F29-BDC4-75B4A047F8FA}"/>
              </a:ext>
            </a:extLst>
          </p:cNvPr>
          <p:cNvSpPr txBox="1">
            <a:spLocks/>
          </p:cNvSpPr>
          <p:nvPr/>
        </p:nvSpPr>
        <p:spPr bwMode="auto">
          <a:xfrm>
            <a:off x="290513" y="2420938"/>
            <a:ext cx="864076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defRPr/>
            </a:pPr>
            <a:endParaRPr lang="pl-PL" kern="0" dirty="0">
              <a:latin typeface="Calibri" panose="020F0502020204030204" pitchFamily="34" charset="0"/>
            </a:endParaRPr>
          </a:p>
        </p:txBody>
      </p:sp>
      <p:pic>
        <p:nvPicPr>
          <p:cNvPr id="6" name="Obraz 8">
            <a:extLst>
              <a:ext uri="{FF2B5EF4-FFF2-40B4-BE49-F238E27FC236}">
                <a16:creationId xmlns:a16="http://schemas.microsoft.com/office/drawing/2014/main" id="{90DC9D97-83E8-4D80-A794-2E4D9C9D2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951538"/>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ymbol zastępczy obrazu 2"/>
          <p:cNvSpPr>
            <a:spLocks noGrp="1"/>
          </p:cNvSpPr>
          <p:nvPr>
            <p:ph type="pic" idx="1"/>
          </p:nvPr>
        </p:nvSpPr>
        <p:spPr>
          <a:xfrm>
            <a:off x="1403648" y="1988840"/>
            <a:ext cx="7614402" cy="47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tekstu 2"/>
          <p:cNvSpPr>
            <a:spLocks noGrp="1"/>
          </p:cNvSpPr>
          <p:nvPr>
            <p:ph type="body" idx="11"/>
          </p:nvPr>
        </p:nvSpPr>
        <p:spPr>
          <a:xfrm>
            <a:off x="1403648" y="116632"/>
            <a:ext cx="7614402" cy="1728192"/>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2464387446"/>
      </p:ext>
    </p:extLst>
  </p:cSld>
  <p:clrMapOvr>
    <a:masterClrMapping/>
  </p:clrMapOvr>
  <p:transition>
    <p:randomBa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Porównanie">
    <p:spTree>
      <p:nvGrpSpPr>
        <p:cNvPr id="1" name=""/>
        <p:cNvGrpSpPr/>
        <p:nvPr/>
      </p:nvGrpSpPr>
      <p:grpSpPr>
        <a:xfrm>
          <a:off x="0" y="0"/>
          <a:ext cx="0" cy="0"/>
          <a:chOff x="0" y="0"/>
          <a:chExt cx="0" cy="0"/>
        </a:xfrm>
      </p:grpSpPr>
      <p:pic>
        <p:nvPicPr>
          <p:cNvPr id="7"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4"/>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62AFB65B-401E-443F-B72B-DDB96CD8F4DD}"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11" name="Symbol zastępczy zawartości 2"/>
          <p:cNvSpPr>
            <a:spLocks noGrp="1"/>
          </p:cNvSpPr>
          <p:nvPr>
            <p:ph sz="half" idx="1"/>
          </p:nvPr>
        </p:nvSpPr>
        <p:spPr>
          <a:xfrm>
            <a:off x="755576"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zawartości 2"/>
          <p:cNvSpPr>
            <a:spLocks noGrp="1"/>
          </p:cNvSpPr>
          <p:nvPr>
            <p:ph sz="half" idx="11"/>
          </p:nvPr>
        </p:nvSpPr>
        <p:spPr>
          <a:xfrm>
            <a:off x="5004048"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6" name="Symbol zastępczy tekstu 2"/>
          <p:cNvSpPr>
            <a:spLocks noGrp="1"/>
          </p:cNvSpPr>
          <p:nvPr>
            <p:ph type="body" idx="12"/>
          </p:nvPr>
        </p:nvSpPr>
        <p:spPr>
          <a:xfrm>
            <a:off x="755575" y="116632"/>
            <a:ext cx="8262475"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7" name="Symbol zastępczy tekstu 2"/>
          <p:cNvSpPr>
            <a:spLocks noGrp="1"/>
          </p:cNvSpPr>
          <p:nvPr>
            <p:ph type="body" idx="10"/>
          </p:nvPr>
        </p:nvSpPr>
        <p:spPr>
          <a:xfrm>
            <a:off x="755576" y="1120625"/>
            <a:ext cx="4050414"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9" name="Symbol zastępczy tekstu 2"/>
          <p:cNvSpPr>
            <a:spLocks noGrp="1"/>
          </p:cNvSpPr>
          <p:nvPr>
            <p:ph type="body" idx="13"/>
          </p:nvPr>
        </p:nvSpPr>
        <p:spPr>
          <a:xfrm>
            <a:off x="5004048" y="1120625"/>
            <a:ext cx="4050414"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506559727"/>
      </p:ext>
    </p:extLst>
  </p:cSld>
  <p:clrMapOvr>
    <a:masterClrMapping/>
  </p:clrMapOvr>
  <p:transition>
    <p:randomBa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Nagłówek sekcji">
    <p:spTree>
      <p:nvGrpSpPr>
        <p:cNvPr id="1" name=""/>
        <p:cNvGrpSpPr/>
        <p:nvPr/>
      </p:nvGrpSpPr>
      <p:grpSpPr>
        <a:xfrm>
          <a:off x="0" y="0"/>
          <a:ext cx="0" cy="0"/>
          <a:chOff x="0" y="0"/>
          <a:chExt cx="0" cy="0"/>
        </a:xfrm>
      </p:grpSpPr>
      <p:pic>
        <p:nvPicPr>
          <p:cNvPr id="6"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16429F51-5DF2-451C-86A1-DC0984FD037C}"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8" name="Symbol zastępczy obrazu 2"/>
          <p:cNvSpPr>
            <a:spLocks noGrp="1"/>
          </p:cNvSpPr>
          <p:nvPr>
            <p:ph type="pic" idx="1"/>
          </p:nvPr>
        </p:nvSpPr>
        <p:spPr>
          <a:xfrm>
            <a:off x="755575" y="1844823"/>
            <a:ext cx="3672409" cy="49685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zawartości 2"/>
          <p:cNvSpPr>
            <a:spLocks noGrp="1"/>
          </p:cNvSpPr>
          <p:nvPr>
            <p:ph idx="11"/>
          </p:nvPr>
        </p:nvSpPr>
        <p:spPr>
          <a:xfrm>
            <a:off x="4571428" y="1844823"/>
            <a:ext cx="4465067" cy="49685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4" name="Symbol zastępczy tekstu 2"/>
          <p:cNvSpPr>
            <a:spLocks noGrp="1"/>
          </p:cNvSpPr>
          <p:nvPr>
            <p:ph type="body" idx="12"/>
          </p:nvPr>
        </p:nvSpPr>
        <p:spPr>
          <a:xfrm>
            <a:off x="755575" y="116632"/>
            <a:ext cx="8262475"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5" name="Symbol zastępczy tekstu 2"/>
          <p:cNvSpPr>
            <a:spLocks noGrp="1"/>
          </p:cNvSpPr>
          <p:nvPr>
            <p:ph type="body" idx="10"/>
          </p:nvPr>
        </p:nvSpPr>
        <p:spPr>
          <a:xfrm>
            <a:off x="755575" y="1120625"/>
            <a:ext cx="8280920"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844335295"/>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11188" y="1881188"/>
            <a:ext cx="4135437" cy="4860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899025" y="1881188"/>
            <a:ext cx="4137025" cy="4860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5689640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9416985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4779418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7123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840393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187269913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1.w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logo pwr">
            <a:extLst>
              <a:ext uri="{FF2B5EF4-FFF2-40B4-BE49-F238E27FC236}">
                <a16:creationId xmlns:a16="http://schemas.microsoft.com/office/drawing/2014/main" id="{0EAA348D-AFE6-46D3-BB94-9E9DD70DEB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7463"/>
            <a:ext cx="2339975" cy="49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a:extLst>
              <a:ext uri="{FF2B5EF4-FFF2-40B4-BE49-F238E27FC236}">
                <a16:creationId xmlns:a16="http://schemas.microsoft.com/office/drawing/2014/main" id="{0DBA633E-0F4A-49D5-80EA-A7C06E468AC3}"/>
              </a:ext>
            </a:extLst>
          </p:cNvPr>
          <p:cNvSpPr>
            <a:spLocks noChangeArrowheads="1"/>
          </p:cNvSpPr>
          <p:nvPr/>
        </p:nvSpPr>
        <p:spPr bwMode="auto">
          <a:xfrm>
            <a:off x="503238" y="481013"/>
            <a:ext cx="8640762" cy="1292225"/>
          </a:xfrm>
          <a:prstGeom prst="rect">
            <a:avLst/>
          </a:prstGeom>
          <a:solidFill>
            <a:srgbClr val="A7190E"/>
          </a:solidFill>
          <a:ln>
            <a:noFill/>
          </a:ln>
          <a:effec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a:p>
        </p:txBody>
      </p:sp>
      <p:sp>
        <p:nvSpPr>
          <p:cNvPr id="1028" name="Rectangle 13">
            <a:extLst>
              <a:ext uri="{FF2B5EF4-FFF2-40B4-BE49-F238E27FC236}">
                <a16:creationId xmlns:a16="http://schemas.microsoft.com/office/drawing/2014/main" id="{819CA961-9B81-480A-92EA-38BF173C1346}"/>
              </a:ext>
            </a:extLst>
          </p:cNvPr>
          <p:cNvSpPr>
            <a:spLocks noChangeArrowheads="1"/>
          </p:cNvSpPr>
          <p:nvPr/>
        </p:nvSpPr>
        <p:spPr bwMode="auto">
          <a:xfrm flipH="1">
            <a:off x="0" y="1773238"/>
            <a:ext cx="503238" cy="5084762"/>
          </a:xfrm>
          <a:prstGeom prst="rect">
            <a:avLst/>
          </a:prstGeom>
          <a:solidFill>
            <a:srgbClr val="A7190E"/>
          </a:solidFill>
          <a:ln>
            <a:noFill/>
          </a:ln>
          <a:effec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a:p>
        </p:txBody>
      </p:sp>
      <p:sp>
        <p:nvSpPr>
          <p:cNvPr id="1029" name="Rectangle 14">
            <a:extLst>
              <a:ext uri="{FF2B5EF4-FFF2-40B4-BE49-F238E27FC236}">
                <a16:creationId xmlns:a16="http://schemas.microsoft.com/office/drawing/2014/main" id="{AB300BE8-0337-4000-9E6F-9F9D1EB46564}"/>
              </a:ext>
            </a:extLst>
          </p:cNvPr>
          <p:cNvSpPr>
            <a:spLocks noGrp="1" noChangeArrowheads="1"/>
          </p:cNvSpPr>
          <p:nvPr>
            <p:ph type="title"/>
          </p:nvPr>
        </p:nvSpPr>
        <p:spPr bwMode="auto">
          <a:xfrm>
            <a:off x="611188" y="630238"/>
            <a:ext cx="842486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30" name="Rectangle 15">
            <a:extLst>
              <a:ext uri="{FF2B5EF4-FFF2-40B4-BE49-F238E27FC236}">
                <a16:creationId xmlns:a16="http://schemas.microsoft.com/office/drawing/2014/main" id="{6C78DCEF-6C37-4CD0-8303-6A9162E1D484}"/>
              </a:ext>
            </a:extLst>
          </p:cNvPr>
          <p:cNvSpPr>
            <a:spLocks noGrp="1" noChangeArrowheads="1"/>
          </p:cNvSpPr>
          <p:nvPr>
            <p:ph type="body" idx="1"/>
          </p:nvPr>
        </p:nvSpPr>
        <p:spPr bwMode="auto">
          <a:xfrm>
            <a:off x="611188" y="1881188"/>
            <a:ext cx="8424862"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Tree>
  </p:cSld>
  <p:clrMap bg1="lt1" tx1="dk1" bg2="lt2" tx2="dk2" accent1="accent1" accent2="accent2" accent3="accent3" accent4="accent4" accent5="accent5" accent6="accent6" hlink="hlink" folHlink="folHlink"/>
  <p:sldLayoutIdLst>
    <p:sldLayoutId id="2147484444"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5" r:id="rId12"/>
    <p:sldLayoutId id="2147484447" r:id="rId13"/>
    <p:sldLayoutId id="2147484448" r:id="rId14"/>
    <p:sldLayoutId id="2147484449" r:id="rId15"/>
    <p:sldLayoutId id="2147484450" r:id="rId16"/>
    <p:sldLayoutId id="2147484451" r:id="rId17"/>
    <p:sldLayoutId id="2147484452" r:id="rId18"/>
  </p:sldLayoutIdLst>
  <p:transition/>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rebuchet MS" pitchFamily="34" charset="0"/>
        </a:defRPr>
      </a:lvl2pPr>
      <a:lvl3pPr algn="l" rtl="0" eaLnBrk="0" fontAlgn="base" hangingPunct="0">
        <a:spcBef>
          <a:spcPct val="0"/>
        </a:spcBef>
        <a:spcAft>
          <a:spcPct val="0"/>
        </a:spcAft>
        <a:defRPr sz="3600" b="1">
          <a:solidFill>
            <a:schemeClr val="tx2"/>
          </a:solidFill>
          <a:latin typeface="Trebuchet MS" pitchFamily="34" charset="0"/>
        </a:defRPr>
      </a:lvl3pPr>
      <a:lvl4pPr algn="l" rtl="0" eaLnBrk="0" fontAlgn="base" hangingPunct="0">
        <a:spcBef>
          <a:spcPct val="0"/>
        </a:spcBef>
        <a:spcAft>
          <a:spcPct val="0"/>
        </a:spcAft>
        <a:defRPr sz="3600" b="1">
          <a:solidFill>
            <a:schemeClr val="tx2"/>
          </a:solidFill>
          <a:latin typeface="Trebuchet MS" pitchFamily="34" charset="0"/>
        </a:defRPr>
      </a:lvl4pPr>
      <a:lvl5pPr algn="l" rtl="0" eaLnBrk="0" fontAlgn="base" hangingPunct="0">
        <a:spcBef>
          <a:spcPct val="0"/>
        </a:spcBef>
        <a:spcAft>
          <a:spcPct val="0"/>
        </a:spcAft>
        <a:defRPr sz="3600" b="1">
          <a:solidFill>
            <a:schemeClr val="tx2"/>
          </a:solidFill>
          <a:latin typeface="Trebuchet MS" pitchFamily="34" charset="0"/>
        </a:defRPr>
      </a:lvl5pPr>
      <a:lvl6pPr marL="457200" algn="l" rtl="0" fontAlgn="base">
        <a:spcBef>
          <a:spcPct val="0"/>
        </a:spcBef>
        <a:spcAft>
          <a:spcPct val="0"/>
        </a:spcAft>
        <a:defRPr sz="3600" b="1">
          <a:solidFill>
            <a:schemeClr val="tx2"/>
          </a:solidFill>
          <a:latin typeface="Trebuchet MS" pitchFamily="34" charset="0"/>
        </a:defRPr>
      </a:lvl6pPr>
      <a:lvl7pPr marL="914400" algn="l" rtl="0" fontAlgn="base">
        <a:spcBef>
          <a:spcPct val="0"/>
        </a:spcBef>
        <a:spcAft>
          <a:spcPct val="0"/>
        </a:spcAft>
        <a:defRPr sz="3600" b="1">
          <a:solidFill>
            <a:schemeClr val="tx2"/>
          </a:solidFill>
          <a:latin typeface="Trebuchet MS" pitchFamily="34" charset="0"/>
        </a:defRPr>
      </a:lvl7pPr>
      <a:lvl8pPr marL="1371600" algn="l" rtl="0" fontAlgn="base">
        <a:spcBef>
          <a:spcPct val="0"/>
        </a:spcBef>
        <a:spcAft>
          <a:spcPct val="0"/>
        </a:spcAft>
        <a:defRPr sz="3600" b="1">
          <a:solidFill>
            <a:schemeClr val="tx2"/>
          </a:solidFill>
          <a:latin typeface="Trebuchet MS" pitchFamily="34" charset="0"/>
        </a:defRPr>
      </a:lvl8pPr>
      <a:lvl9pPr marL="1828800" algn="l" rtl="0" fontAlgn="base">
        <a:spcBef>
          <a:spcPct val="0"/>
        </a:spcBef>
        <a:spcAft>
          <a:spcPct val="0"/>
        </a:spcAft>
        <a:defRPr sz="3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logo pwr">
            <a:extLst>
              <a:ext uri="{FF2B5EF4-FFF2-40B4-BE49-F238E27FC236}">
                <a16:creationId xmlns:a16="http://schemas.microsoft.com/office/drawing/2014/main" id="{0EAA348D-AFE6-46D3-BB94-9E9DD70DEB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7463"/>
            <a:ext cx="2339975" cy="49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a:extLst>
              <a:ext uri="{FF2B5EF4-FFF2-40B4-BE49-F238E27FC236}">
                <a16:creationId xmlns:a16="http://schemas.microsoft.com/office/drawing/2014/main" id="{0DBA633E-0F4A-49D5-80EA-A7C06E468AC3}"/>
              </a:ext>
            </a:extLst>
          </p:cNvPr>
          <p:cNvSpPr>
            <a:spLocks noChangeArrowheads="1"/>
          </p:cNvSpPr>
          <p:nvPr/>
        </p:nvSpPr>
        <p:spPr bwMode="auto">
          <a:xfrm>
            <a:off x="503238" y="481013"/>
            <a:ext cx="8640762" cy="1292225"/>
          </a:xfrm>
          <a:prstGeom prst="rect">
            <a:avLst/>
          </a:prstGeom>
          <a:solidFill>
            <a:srgbClr val="A7190E"/>
          </a:solidFill>
          <a:ln>
            <a:noFill/>
          </a:ln>
          <a:effec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a:p>
        </p:txBody>
      </p:sp>
      <p:sp>
        <p:nvSpPr>
          <p:cNvPr id="1028" name="Rectangle 13">
            <a:extLst>
              <a:ext uri="{FF2B5EF4-FFF2-40B4-BE49-F238E27FC236}">
                <a16:creationId xmlns:a16="http://schemas.microsoft.com/office/drawing/2014/main" id="{819CA961-9B81-480A-92EA-38BF173C1346}"/>
              </a:ext>
            </a:extLst>
          </p:cNvPr>
          <p:cNvSpPr>
            <a:spLocks noChangeArrowheads="1"/>
          </p:cNvSpPr>
          <p:nvPr/>
        </p:nvSpPr>
        <p:spPr bwMode="auto">
          <a:xfrm flipH="1">
            <a:off x="0" y="1773238"/>
            <a:ext cx="503238" cy="5084762"/>
          </a:xfrm>
          <a:prstGeom prst="rect">
            <a:avLst/>
          </a:prstGeom>
          <a:solidFill>
            <a:srgbClr val="A7190E"/>
          </a:solidFill>
          <a:ln>
            <a:noFill/>
          </a:ln>
          <a:effectLst/>
        </p:spPr>
        <p:txBody>
          <a:bodyPr wrap="none" anchor="ct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a:defRPr/>
            </a:pPr>
            <a:endParaRPr lang="pl-PL" altLang="pl-PL" sz="2000"/>
          </a:p>
        </p:txBody>
      </p:sp>
      <p:sp>
        <p:nvSpPr>
          <p:cNvPr id="1029" name="Rectangle 14">
            <a:extLst>
              <a:ext uri="{FF2B5EF4-FFF2-40B4-BE49-F238E27FC236}">
                <a16:creationId xmlns:a16="http://schemas.microsoft.com/office/drawing/2014/main" id="{AB300BE8-0337-4000-9E6F-9F9D1EB46564}"/>
              </a:ext>
            </a:extLst>
          </p:cNvPr>
          <p:cNvSpPr>
            <a:spLocks noGrp="1" noChangeArrowheads="1"/>
          </p:cNvSpPr>
          <p:nvPr>
            <p:ph type="title"/>
          </p:nvPr>
        </p:nvSpPr>
        <p:spPr bwMode="auto">
          <a:xfrm>
            <a:off x="611188" y="630238"/>
            <a:ext cx="842486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30" name="Rectangle 15">
            <a:extLst>
              <a:ext uri="{FF2B5EF4-FFF2-40B4-BE49-F238E27FC236}">
                <a16:creationId xmlns:a16="http://schemas.microsoft.com/office/drawing/2014/main" id="{6C78DCEF-6C37-4CD0-8303-6A9162E1D484}"/>
              </a:ext>
            </a:extLst>
          </p:cNvPr>
          <p:cNvSpPr>
            <a:spLocks noGrp="1" noChangeArrowheads="1"/>
          </p:cNvSpPr>
          <p:nvPr>
            <p:ph type="body" idx="1"/>
          </p:nvPr>
        </p:nvSpPr>
        <p:spPr bwMode="auto">
          <a:xfrm>
            <a:off x="611188" y="1881188"/>
            <a:ext cx="8424862"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Tree>
    <p:extLst>
      <p:ext uri="{BB962C8B-B14F-4D97-AF65-F5344CB8AC3E}">
        <p14:creationId xmlns:p14="http://schemas.microsoft.com/office/powerpoint/2010/main" val="1435709559"/>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 id="2147484467" r:id="rId14"/>
  </p:sldLayoutIdLst>
  <p:transition/>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rebuchet MS" pitchFamily="34" charset="0"/>
        </a:defRPr>
      </a:lvl2pPr>
      <a:lvl3pPr algn="l" rtl="0" eaLnBrk="0" fontAlgn="base" hangingPunct="0">
        <a:spcBef>
          <a:spcPct val="0"/>
        </a:spcBef>
        <a:spcAft>
          <a:spcPct val="0"/>
        </a:spcAft>
        <a:defRPr sz="3600" b="1">
          <a:solidFill>
            <a:schemeClr val="tx2"/>
          </a:solidFill>
          <a:latin typeface="Trebuchet MS" pitchFamily="34" charset="0"/>
        </a:defRPr>
      </a:lvl3pPr>
      <a:lvl4pPr algn="l" rtl="0" eaLnBrk="0" fontAlgn="base" hangingPunct="0">
        <a:spcBef>
          <a:spcPct val="0"/>
        </a:spcBef>
        <a:spcAft>
          <a:spcPct val="0"/>
        </a:spcAft>
        <a:defRPr sz="3600" b="1">
          <a:solidFill>
            <a:schemeClr val="tx2"/>
          </a:solidFill>
          <a:latin typeface="Trebuchet MS" pitchFamily="34" charset="0"/>
        </a:defRPr>
      </a:lvl4pPr>
      <a:lvl5pPr algn="l" rtl="0" eaLnBrk="0" fontAlgn="base" hangingPunct="0">
        <a:spcBef>
          <a:spcPct val="0"/>
        </a:spcBef>
        <a:spcAft>
          <a:spcPct val="0"/>
        </a:spcAft>
        <a:defRPr sz="3600" b="1">
          <a:solidFill>
            <a:schemeClr val="tx2"/>
          </a:solidFill>
          <a:latin typeface="Trebuchet MS" pitchFamily="34" charset="0"/>
        </a:defRPr>
      </a:lvl5pPr>
      <a:lvl6pPr marL="457200" algn="l" rtl="0" fontAlgn="base">
        <a:spcBef>
          <a:spcPct val="0"/>
        </a:spcBef>
        <a:spcAft>
          <a:spcPct val="0"/>
        </a:spcAft>
        <a:defRPr sz="3600" b="1">
          <a:solidFill>
            <a:schemeClr val="tx2"/>
          </a:solidFill>
          <a:latin typeface="Trebuchet MS" pitchFamily="34" charset="0"/>
        </a:defRPr>
      </a:lvl6pPr>
      <a:lvl7pPr marL="914400" algn="l" rtl="0" fontAlgn="base">
        <a:spcBef>
          <a:spcPct val="0"/>
        </a:spcBef>
        <a:spcAft>
          <a:spcPct val="0"/>
        </a:spcAft>
        <a:defRPr sz="3600" b="1">
          <a:solidFill>
            <a:schemeClr val="tx2"/>
          </a:solidFill>
          <a:latin typeface="Trebuchet MS" pitchFamily="34" charset="0"/>
        </a:defRPr>
      </a:lvl7pPr>
      <a:lvl8pPr marL="1371600" algn="l" rtl="0" fontAlgn="base">
        <a:spcBef>
          <a:spcPct val="0"/>
        </a:spcBef>
        <a:spcAft>
          <a:spcPct val="0"/>
        </a:spcAft>
        <a:defRPr sz="3600" b="1">
          <a:solidFill>
            <a:schemeClr val="tx2"/>
          </a:solidFill>
          <a:latin typeface="Trebuchet MS" pitchFamily="34" charset="0"/>
        </a:defRPr>
      </a:lvl8pPr>
      <a:lvl9pPr marL="1828800" algn="l" rtl="0" fontAlgn="base">
        <a:spcBef>
          <a:spcPct val="0"/>
        </a:spcBef>
        <a:spcAft>
          <a:spcPct val="0"/>
        </a:spcAft>
        <a:defRPr sz="3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jpe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ddo.pwr" TargetMode="External"/><Relationship Id="rId2" Type="http://schemas.openxmlformats.org/officeDocument/2006/relationships/hyperlink" Target="mailto:pomoc.n@pwr.edu.pl" TargetMode="External"/><Relationship Id="rId1" Type="http://schemas.openxmlformats.org/officeDocument/2006/relationships/slideLayout" Target="../slideLayouts/slideLayout17.xml"/><Relationship Id="rId5" Type="http://schemas.openxmlformats.org/officeDocument/2006/relationships/hyperlink" Target="https://ddo.pwr.edu.pl/liderzy-dostepnosci" TargetMode="External"/><Relationship Id="rId4" Type="http://schemas.openxmlformats.org/officeDocument/2006/relationships/hyperlink" Target="mailto:katarzyna.jach@pwr.edu.p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hyperlink" Target="mailto:samorzad.wefim@pwr.edu.pl"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mailto:samorzad.wefim@pwr.edu.pl" TargetMode="External"/><Relationship Id="rId7" Type="http://schemas.openxmlformats.org/officeDocument/2006/relationships/image" Target="../media/image49.png"/><Relationship Id="rId2" Type="http://schemas.openxmlformats.org/officeDocument/2006/relationships/hyperlink" Target="https://www.facebook.com/samorzadw12n/" TargetMode="External"/><Relationship Id="rId1" Type="http://schemas.openxmlformats.org/officeDocument/2006/relationships/slideLayout" Target="../slideLayouts/slideLayout3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54.jp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jp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6.jp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50">
            <a:extLst>
              <a:ext uri="{FF2B5EF4-FFF2-40B4-BE49-F238E27FC236}">
                <a16:creationId xmlns:a16="http://schemas.microsoft.com/office/drawing/2014/main" id="{7AF15208-0FAE-4957-81B1-0FA208E79FD3}"/>
              </a:ext>
            </a:extLst>
          </p:cNvPr>
          <p:cNvSpPr>
            <a:spLocks noGrp="1" noChangeArrowheads="1"/>
          </p:cNvSpPr>
          <p:nvPr>
            <p:ph type="ctrTitle"/>
          </p:nvPr>
        </p:nvSpPr>
        <p:spPr>
          <a:xfrm>
            <a:off x="1676400" y="2924944"/>
            <a:ext cx="7467600" cy="2438400"/>
          </a:xfrm>
        </p:spPr>
        <p:txBody>
          <a:bodyPr/>
          <a:lstStyle/>
          <a:p>
            <a:pPr eaLnBrk="1" hangingPunct="1">
              <a:lnSpc>
                <a:spcPct val="80000"/>
              </a:lnSpc>
            </a:pPr>
            <a:br>
              <a:rPr lang="pl-PL" altLang="pl-PL" sz="2800" dirty="0">
                <a:solidFill>
                  <a:schemeClr val="bg1"/>
                </a:solidFill>
                <a:latin typeface="Calibri" panose="020F0502020204030204" pitchFamily="34" charset="0"/>
                <a:cs typeface="Calibri" panose="020F0502020204030204" pitchFamily="34" charset="0"/>
              </a:rPr>
            </a:br>
            <a:r>
              <a:rPr lang="pl-PL" altLang="pl-PL" sz="2800" dirty="0">
                <a:solidFill>
                  <a:schemeClr val="bg1"/>
                </a:solidFill>
                <a:latin typeface="Calibri" panose="020F0502020204030204" pitchFamily="34" charset="0"/>
                <a:cs typeface="Calibri" panose="020F0502020204030204" pitchFamily="34" charset="0"/>
              </a:rPr>
              <a:t>Dzień  wstępny </a:t>
            </a: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r>
              <a:rPr lang="pl-PL" altLang="pl-PL" sz="3200" dirty="0">
                <a:solidFill>
                  <a:schemeClr val="bg1"/>
                </a:solidFill>
                <a:latin typeface="Calibri" panose="020F0502020204030204" pitchFamily="34" charset="0"/>
                <a:cs typeface="Calibri" panose="020F0502020204030204" pitchFamily="34" charset="0"/>
              </a:rPr>
              <a:t>Wydział</a:t>
            </a:r>
            <a:br>
              <a:rPr lang="pl-PL" altLang="pl-PL" sz="3200" dirty="0">
                <a:solidFill>
                  <a:schemeClr val="bg1"/>
                </a:solidFill>
                <a:latin typeface="Calibri" panose="020F0502020204030204" pitchFamily="34" charset="0"/>
                <a:cs typeface="Calibri" panose="020F0502020204030204" pitchFamily="34" charset="0"/>
              </a:rPr>
            </a:br>
            <a:br>
              <a:rPr lang="pl-PL" altLang="pl-PL" sz="3200" dirty="0">
                <a:solidFill>
                  <a:schemeClr val="bg1"/>
                </a:solidFill>
                <a:latin typeface="Calibri" panose="020F0502020204030204" pitchFamily="34" charset="0"/>
                <a:cs typeface="Calibri" panose="020F0502020204030204" pitchFamily="34" charset="0"/>
              </a:rPr>
            </a:br>
            <a:r>
              <a:rPr lang="pl-PL" altLang="pl-PL" sz="3200" dirty="0">
                <a:solidFill>
                  <a:schemeClr val="bg1"/>
                </a:solidFill>
                <a:latin typeface="Calibri" panose="020F0502020204030204" pitchFamily="34" charset="0"/>
                <a:cs typeface="Calibri" panose="020F0502020204030204" pitchFamily="34" charset="0"/>
              </a:rPr>
              <a:t>Elektroniki, Fotoniki i Mikrosystemów</a:t>
            </a:r>
            <a:br>
              <a:rPr lang="pl-PL" altLang="pl-PL" sz="32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br>
              <a:rPr lang="pl-PL" altLang="pl-PL" sz="2800" dirty="0">
                <a:solidFill>
                  <a:schemeClr val="bg1"/>
                </a:solidFill>
                <a:latin typeface="Calibri" panose="020F0502020204030204" pitchFamily="34" charset="0"/>
                <a:cs typeface="Calibri" panose="020F0502020204030204" pitchFamily="34" charset="0"/>
              </a:rPr>
            </a:br>
            <a:r>
              <a:rPr lang="pl-PL" altLang="pl-PL" sz="2800" dirty="0">
                <a:solidFill>
                  <a:schemeClr val="bg1"/>
                </a:solidFill>
                <a:latin typeface="Calibri" panose="020F0502020204030204" pitchFamily="34" charset="0"/>
                <a:cs typeface="Calibri" panose="020F0502020204030204" pitchFamily="34" charset="0"/>
              </a:rPr>
              <a:t>25 WRZEŚNIA 2023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1030">
            <a:extLst>
              <a:ext uri="{FF2B5EF4-FFF2-40B4-BE49-F238E27FC236}">
                <a16:creationId xmlns:a16="http://schemas.microsoft.com/office/drawing/2014/main" id="{A4B6FDCA-05F7-4D33-B92A-6785C4C6D303}"/>
              </a:ext>
            </a:extLst>
          </p:cNvPr>
          <p:cNvSpPr txBox="1">
            <a:spLocks noChangeArrowheads="1"/>
          </p:cNvSpPr>
          <p:nvPr/>
        </p:nvSpPr>
        <p:spPr bwMode="auto">
          <a:xfrm>
            <a:off x="1510315" y="1290802"/>
            <a:ext cx="637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pl-PL" altLang="pl-PL" sz="2000" b="1" dirty="0">
                <a:latin typeface="Calibri" panose="020F0502020204030204" pitchFamily="34" charset="0"/>
                <a:ea typeface="Cambria" panose="02040503050406030204" pitchFamily="18" charset="0"/>
                <a:cs typeface="Calibri" panose="020F0502020204030204" pitchFamily="34" charset="0"/>
              </a:rPr>
              <a:t>Semestr zimowy 2023/2024</a:t>
            </a:r>
          </a:p>
        </p:txBody>
      </p:sp>
      <p:sp>
        <p:nvSpPr>
          <p:cNvPr id="25605" name="Prostokąt 2">
            <a:extLst>
              <a:ext uri="{FF2B5EF4-FFF2-40B4-BE49-F238E27FC236}">
                <a16:creationId xmlns:a16="http://schemas.microsoft.com/office/drawing/2014/main" id="{9DDA8406-C5E4-49C3-BB32-DA7481044B19}"/>
              </a:ext>
            </a:extLst>
          </p:cNvPr>
          <p:cNvSpPr>
            <a:spLocks noChangeArrowheads="1"/>
          </p:cNvSpPr>
          <p:nvPr/>
        </p:nvSpPr>
        <p:spPr bwMode="auto">
          <a:xfrm>
            <a:off x="1708913" y="4746566"/>
            <a:ext cx="6961187" cy="115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pl-PL" sz="1400" dirty="0">
                <a:latin typeface="Calibri" panose="020F0502020204030204" pitchFamily="34" charset="0"/>
                <a:cs typeface="Calibri" panose="020F0502020204030204" pitchFamily="34" charset="0"/>
              </a:rPr>
              <a:t>Zajęcia zorganizowane rozpoczynają się 3 października 2023 r. tygodniem parzystym i trwają 15 tygodni do 2 lutego 2024 r. - 8 tygodni parzystych i 7 tygodni nieparzystych. Zajęcia zorganizowane dla studentów VII semestru studiów I stopnia trwają 10 tygodni (5 parzystych </a:t>
            </a:r>
            <a:br>
              <a:rPr lang="pl-PL" sz="1400" dirty="0">
                <a:latin typeface="Calibri" panose="020F0502020204030204" pitchFamily="34" charset="0"/>
                <a:cs typeface="Calibri" panose="020F0502020204030204" pitchFamily="34" charset="0"/>
              </a:rPr>
            </a:br>
            <a:r>
              <a:rPr lang="pl-PL" sz="1400" dirty="0">
                <a:latin typeface="Calibri" panose="020F0502020204030204" pitchFamily="34" charset="0"/>
                <a:cs typeface="Calibri" panose="020F0502020204030204" pitchFamily="34" charset="0"/>
              </a:rPr>
              <a:t>i 5 nieparzystych) do 15 XII 2023 r.</a:t>
            </a:r>
          </a:p>
          <a:p>
            <a:pPr>
              <a:buNone/>
            </a:pPr>
            <a:endParaRPr lang="pl-PL" sz="1100" dirty="0">
              <a:latin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EB72B43A-4013-426C-89E7-994671B5B50F}"/>
              </a:ext>
            </a:extLst>
          </p:cNvPr>
          <p:cNvSpPr txBox="1"/>
          <p:nvPr/>
        </p:nvSpPr>
        <p:spPr bwMode="auto">
          <a:xfrm>
            <a:off x="2166026" y="239369"/>
            <a:ext cx="5940660"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KALENDARZ AKADEMICKI</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1BD25F7E-96E0-6C2D-10E9-B33C8557773B}"/>
              </a:ext>
            </a:extLst>
          </p:cNvPr>
          <p:cNvPicPr>
            <a:picLocks noChangeAspect="1"/>
          </p:cNvPicPr>
          <p:nvPr/>
        </p:nvPicPr>
        <p:blipFill>
          <a:blip r:embed="rId3"/>
          <a:stretch>
            <a:fillRect/>
          </a:stretch>
        </p:blipFill>
        <p:spPr>
          <a:xfrm>
            <a:off x="1527732" y="1691091"/>
            <a:ext cx="7135221" cy="3019846"/>
          </a:xfrm>
          <a:prstGeom prst="rect">
            <a:avLst/>
          </a:prstGeom>
        </p:spPr>
      </p:pic>
      <p:pic>
        <p:nvPicPr>
          <p:cNvPr id="6" name="Obraz 5" descr="Obraz zawierający wzór, ścieg&#10;&#10;Opis wygenerowany automatycznie">
            <a:extLst>
              <a:ext uri="{FF2B5EF4-FFF2-40B4-BE49-F238E27FC236}">
                <a16:creationId xmlns:a16="http://schemas.microsoft.com/office/drawing/2014/main" id="{A71F2544-F583-AAD8-9850-4F0369B28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356" y="5589600"/>
            <a:ext cx="1116000" cy="1116000"/>
          </a:xfrm>
          <a:prstGeom prst="rect">
            <a:avLst/>
          </a:prstGeom>
        </p:spPr>
      </p:pic>
    </p:spTree>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ymbol zastępczy tekstu 2">
            <a:extLst>
              <a:ext uri="{FF2B5EF4-FFF2-40B4-BE49-F238E27FC236}">
                <a16:creationId xmlns:a16="http://schemas.microsoft.com/office/drawing/2014/main" id="{3C7397F9-8926-428D-9F7C-7B814B55EA41}"/>
              </a:ext>
            </a:extLst>
          </p:cNvPr>
          <p:cNvSpPr>
            <a:spLocks noGrp="1"/>
          </p:cNvSpPr>
          <p:nvPr>
            <p:ph type="body" idx="11"/>
          </p:nvPr>
        </p:nvSpPr>
        <p:spPr>
          <a:xfrm>
            <a:off x="125413" y="115888"/>
            <a:ext cx="8893175" cy="1728787"/>
          </a:xfrm>
        </p:spPr>
        <p:txBody>
          <a:bodyPr/>
          <a:lstStyle/>
          <a:p>
            <a:pPr algn="ctr"/>
            <a:r>
              <a:rPr lang="pl-PL" altLang="pl-PL" sz="3600" dirty="0">
                <a:solidFill>
                  <a:srgbClr val="A7190E"/>
                </a:solidFill>
              </a:rPr>
              <a:t>DZIAŁ DOSTĘPNOŚCI I WSPARCIA OSÓB </a:t>
            </a:r>
          </a:p>
          <a:p>
            <a:pPr algn="ctr"/>
            <a:r>
              <a:rPr lang="pl-PL" altLang="pl-PL" sz="3600" dirty="0">
                <a:solidFill>
                  <a:srgbClr val="A7190E"/>
                </a:solidFill>
              </a:rPr>
              <a:t>Z NIEPEŁNOSPRAWNOŚCIAMI</a:t>
            </a:r>
          </a:p>
        </p:txBody>
      </p:sp>
      <p:pic>
        <p:nvPicPr>
          <p:cNvPr id="3" name="Symbol zastępczy obrazu 2">
            <a:extLst>
              <a:ext uri="{FF2B5EF4-FFF2-40B4-BE49-F238E27FC236}">
                <a16:creationId xmlns:a16="http://schemas.microsoft.com/office/drawing/2014/main" id="{31F19042-F7DB-43DA-A257-5402DDF1F28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743" b="14743"/>
          <a:stretch>
            <a:fillRect/>
          </a:stretch>
        </p:blipFill>
        <p:spPr>
          <a:xfrm>
            <a:off x="125413" y="1989138"/>
            <a:ext cx="8893175" cy="3527425"/>
          </a:xfrm>
        </p:spPr>
      </p:pic>
    </p:spTree>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tekstu 1">
            <a:extLst>
              <a:ext uri="{FF2B5EF4-FFF2-40B4-BE49-F238E27FC236}">
                <a16:creationId xmlns:a16="http://schemas.microsoft.com/office/drawing/2014/main" id="{3652FFC0-A1B9-4C01-B632-EF11F0B4AB69}"/>
              </a:ext>
            </a:extLst>
          </p:cNvPr>
          <p:cNvSpPr>
            <a:spLocks noGrp="1"/>
          </p:cNvSpPr>
          <p:nvPr>
            <p:ph type="body" idx="10"/>
          </p:nvPr>
        </p:nvSpPr>
        <p:spPr>
          <a:xfrm>
            <a:off x="179513" y="2132856"/>
            <a:ext cx="8839076" cy="1944737"/>
          </a:xfrm>
        </p:spPr>
        <p:txBody>
          <a:bodyPr/>
          <a:lstStyle/>
          <a:p>
            <a:r>
              <a:rPr lang="pl-PL" altLang="pl-PL" sz="2800" dirty="0">
                <a:cs typeface="Calibri" panose="020F0502020204030204" pitchFamily="34" charset="0"/>
              </a:rPr>
              <a:t>Zajmujemy się wsparciem kandydatów, studentów oraz doktorantów ze szczególnymi potrzebami, w tym </a:t>
            </a:r>
            <a:br>
              <a:rPr lang="pl-PL" altLang="pl-PL" sz="2800" dirty="0">
                <a:cs typeface="Calibri" panose="020F0502020204030204" pitchFamily="34" charset="0"/>
              </a:rPr>
            </a:br>
            <a:r>
              <a:rPr lang="pl-PL" altLang="pl-PL" sz="2800" dirty="0">
                <a:cs typeface="Calibri" panose="020F0502020204030204" pitchFamily="34" charset="0"/>
              </a:rPr>
              <a:t>z niepełnosprawnościami na Politechnice Wrocławskiej</a:t>
            </a:r>
          </a:p>
        </p:txBody>
      </p:sp>
      <p:sp>
        <p:nvSpPr>
          <p:cNvPr id="13316" name="Symbol zastępczy tekstu 3">
            <a:extLst>
              <a:ext uri="{FF2B5EF4-FFF2-40B4-BE49-F238E27FC236}">
                <a16:creationId xmlns:a16="http://schemas.microsoft.com/office/drawing/2014/main" id="{00B8BB70-9B66-4D5F-A573-6FC39ECED91D}"/>
              </a:ext>
            </a:extLst>
          </p:cNvPr>
          <p:cNvSpPr>
            <a:spLocks noGrp="1"/>
          </p:cNvSpPr>
          <p:nvPr>
            <p:ph type="body" idx="11"/>
          </p:nvPr>
        </p:nvSpPr>
        <p:spPr>
          <a:xfrm>
            <a:off x="467545" y="115888"/>
            <a:ext cx="8551044" cy="2233612"/>
          </a:xfrm>
        </p:spPr>
        <p:txBody>
          <a:bodyPr/>
          <a:lstStyle/>
          <a:p>
            <a:r>
              <a:rPr lang="pl-PL" sz="2400" b="0" dirty="0">
                <a:cs typeface="Calibri" panose="020F0502020204030204" pitchFamily="34" charset="0"/>
              </a:rPr>
              <a:t>W Politechnice Wrocławskiej od kilkunastu lat wdrażana jest idea uczelni „bez barier”, otwartej oraz przyjaznej młodzieży </a:t>
            </a:r>
          </a:p>
          <a:p>
            <a:r>
              <a:rPr lang="pl-PL" sz="2400" b="0" dirty="0">
                <a:cs typeface="Calibri" panose="020F0502020204030204" pitchFamily="34" charset="0"/>
              </a:rPr>
              <a:t>z niepełnosprawnościami. </a:t>
            </a:r>
            <a:endParaRPr lang="pl-PL" altLang="pl-PL" sz="2400" dirty="0">
              <a:cs typeface="Calibri" panose="020F0502020204030204" pitchFamily="34" charset="0"/>
            </a:endParaRPr>
          </a:p>
        </p:txBody>
      </p:sp>
      <p:sp>
        <p:nvSpPr>
          <p:cNvPr id="2" name="Prostokąt 1">
            <a:extLst>
              <a:ext uri="{FF2B5EF4-FFF2-40B4-BE49-F238E27FC236}">
                <a16:creationId xmlns:a16="http://schemas.microsoft.com/office/drawing/2014/main" id="{773D8B32-B223-41E4-8509-3B8C6F9C3BFF}"/>
              </a:ext>
            </a:extLst>
          </p:cNvPr>
          <p:cNvSpPr/>
          <p:nvPr/>
        </p:nvSpPr>
        <p:spPr>
          <a:xfrm>
            <a:off x="323528" y="4405754"/>
            <a:ext cx="8640960" cy="677108"/>
          </a:xfrm>
          <a:prstGeom prst="rect">
            <a:avLst/>
          </a:prstGeom>
        </p:spPr>
        <p:txBody>
          <a:bodyPr wrap="square">
            <a:spAutoFit/>
          </a:bodyPr>
          <a:lstStyle/>
          <a:p>
            <a:r>
              <a:rPr lang="pl-PL" dirty="0">
                <a:latin typeface="Calibri" panose="020F0502020204030204" pitchFamily="34" charset="0"/>
                <a:cs typeface="Calibri" panose="020F0502020204030204" pitchFamily="34" charset="0"/>
              </a:rPr>
              <a:t>Uczelnia realizuje projekt, mający na celu poprawę dostępności szkolnictwa wyższego pn. „Politechnika Nowych Szans”</a:t>
            </a:r>
          </a:p>
        </p:txBody>
      </p:sp>
    </p:spTree>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ymbol zastępczy zawartości 1">
            <a:extLst>
              <a:ext uri="{FF2B5EF4-FFF2-40B4-BE49-F238E27FC236}">
                <a16:creationId xmlns:a16="http://schemas.microsoft.com/office/drawing/2014/main" id="{A9D48EBE-E4B6-4AAA-A39D-BF705D339850}"/>
              </a:ext>
            </a:extLst>
          </p:cNvPr>
          <p:cNvGraphicFramePr>
            <a:graphicFrameLocks noGrp="1"/>
          </p:cNvGraphicFramePr>
          <p:nvPr>
            <p:ph sz="half" idx="1"/>
            <p:extLst>
              <p:ext uri="{D42A27DB-BD31-4B8C-83A1-F6EECF244321}">
                <p14:modId xmlns:p14="http://schemas.microsoft.com/office/powerpoint/2010/main" val="3699274538"/>
              </p:ext>
            </p:extLst>
          </p:nvPr>
        </p:nvGraphicFramePr>
        <p:xfrm>
          <a:off x="107950" y="1052736"/>
          <a:ext cx="8910638" cy="2232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9" name="Symbol zastępczy tekstu 2">
            <a:extLst>
              <a:ext uri="{FF2B5EF4-FFF2-40B4-BE49-F238E27FC236}">
                <a16:creationId xmlns:a16="http://schemas.microsoft.com/office/drawing/2014/main" id="{D3E0C26F-FF7D-4CD9-A719-2CC1AD12FDC5}"/>
              </a:ext>
            </a:extLst>
          </p:cNvPr>
          <p:cNvSpPr>
            <a:spLocks noGrp="1"/>
          </p:cNvSpPr>
          <p:nvPr>
            <p:ph type="body" idx="10"/>
          </p:nvPr>
        </p:nvSpPr>
        <p:spPr>
          <a:xfrm>
            <a:off x="539552" y="5589240"/>
            <a:ext cx="8910638" cy="504825"/>
          </a:xfrm>
        </p:spPr>
        <p:txBody>
          <a:bodyPr/>
          <a:lstStyle/>
          <a:p>
            <a:endParaRPr lang="pl-PL" altLang="pl-PL" dirty="0">
              <a:cs typeface="Calibri" panose="020F0502020204030204" pitchFamily="34" charset="0"/>
            </a:endParaRPr>
          </a:p>
        </p:txBody>
      </p:sp>
      <p:sp>
        <p:nvSpPr>
          <p:cNvPr id="14340" name="Symbol zastępczy tekstu 3">
            <a:extLst>
              <a:ext uri="{FF2B5EF4-FFF2-40B4-BE49-F238E27FC236}">
                <a16:creationId xmlns:a16="http://schemas.microsoft.com/office/drawing/2014/main" id="{50888708-13AF-41BB-BAA7-1AC024F45167}"/>
              </a:ext>
            </a:extLst>
          </p:cNvPr>
          <p:cNvSpPr>
            <a:spLocks noGrp="1"/>
          </p:cNvSpPr>
          <p:nvPr>
            <p:ph type="body" idx="11"/>
          </p:nvPr>
        </p:nvSpPr>
        <p:spPr>
          <a:xfrm>
            <a:off x="130175" y="260648"/>
            <a:ext cx="8910638" cy="863600"/>
          </a:xfrm>
        </p:spPr>
        <p:txBody>
          <a:bodyPr/>
          <a:lstStyle/>
          <a:p>
            <a:pPr algn="ctr"/>
            <a:r>
              <a:rPr lang="pl-PL" altLang="pl-PL" sz="4000" b="1" dirty="0">
                <a:solidFill>
                  <a:schemeClr val="accent1">
                    <a:lumMod val="75000"/>
                  </a:schemeClr>
                </a:solidFill>
                <a:cs typeface="Calibri" panose="020F0502020204030204" pitchFamily="34" charset="0"/>
              </a:rPr>
              <a:t>USŁUGI DLA WSZYSTKICH STUDENTÓW</a:t>
            </a:r>
          </a:p>
        </p:txBody>
      </p:sp>
      <p:pic>
        <p:nvPicPr>
          <p:cNvPr id="4" name="Obraz 3">
            <a:extLst>
              <a:ext uri="{FF2B5EF4-FFF2-40B4-BE49-F238E27FC236}">
                <a16:creationId xmlns:a16="http://schemas.microsoft.com/office/drawing/2014/main" id="{5A4B48F2-7026-43B6-B1FC-1DB6B40A8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580" y="3301002"/>
            <a:ext cx="3491880" cy="2618910"/>
          </a:xfrm>
          <a:prstGeom prst="rect">
            <a:avLst/>
          </a:prstGeom>
        </p:spPr>
      </p:pic>
    </p:spTree>
  </p:cSld>
  <p:clrMapOvr>
    <a:masterClrMapping/>
  </p:clrMapOvr>
  <p:transition>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ymbol zastępczy zawartości 1">
            <a:extLst>
              <a:ext uri="{FF2B5EF4-FFF2-40B4-BE49-F238E27FC236}">
                <a16:creationId xmlns:a16="http://schemas.microsoft.com/office/drawing/2014/main" id="{A9D48EBE-E4B6-4AAA-A39D-BF705D339850}"/>
              </a:ext>
            </a:extLst>
          </p:cNvPr>
          <p:cNvGraphicFramePr>
            <a:graphicFrameLocks noGrp="1"/>
          </p:cNvGraphicFramePr>
          <p:nvPr>
            <p:ph sz="half" idx="1"/>
            <p:extLst>
              <p:ext uri="{D42A27DB-BD31-4B8C-83A1-F6EECF244321}">
                <p14:modId xmlns:p14="http://schemas.microsoft.com/office/powerpoint/2010/main" val="4168271646"/>
              </p:ext>
            </p:extLst>
          </p:nvPr>
        </p:nvGraphicFramePr>
        <p:xfrm>
          <a:off x="107950" y="1161256"/>
          <a:ext cx="8910638" cy="4535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9" name="Symbol zastępczy tekstu 2">
            <a:extLst>
              <a:ext uri="{FF2B5EF4-FFF2-40B4-BE49-F238E27FC236}">
                <a16:creationId xmlns:a16="http://schemas.microsoft.com/office/drawing/2014/main" id="{D3E0C26F-FF7D-4CD9-A719-2CC1AD12FDC5}"/>
              </a:ext>
            </a:extLst>
          </p:cNvPr>
          <p:cNvSpPr>
            <a:spLocks noGrp="1"/>
          </p:cNvSpPr>
          <p:nvPr>
            <p:ph type="body" idx="10"/>
          </p:nvPr>
        </p:nvSpPr>
        <p:spPr>
          <a:xfrm>
            <a:off x="539552" y="5589240"/>
            <a:ext cx="8910638" cy="504825"/>
          </a:xfrm>
        </p:spPr>
        <p:txBody>
          <a:bodyPr/>
          <a:lstStyle/>
          <a:p>
            <a:endParaRPr lang="pl-PL" altLang="pl-PL" dirty="0">
              <a:cs typeface="Calibri" panose="020F0502020204030204" pitchFamily="34" charset="0"/>
            </a:endParaRPr>
          </a:p>
        </p:txBody>
      </p:sp>
      <p:sp>
        <p:nvSpPr>
          <p:cNvPr id="14340" name="Symbol zastępczy tekstu 3">
            <a:extLst>
              <a:ext uri="{FF2B5EF4-FFF2-40B4-BE49-F238E27FC236}">
                <a16:creationId xmlns:a16="http://schemas.microsoft.com/office/drawing/2014/main" id="{50888708-13AF-41BB-BAA7-1AC024F45167}"/>
              </a:ext>
            </a:extLst>
          </p:cNvPr>
          <p:cNvSpPr>
            <a:spLocks noGrp="1"/>
          </p:cNvSpPr>
          <p:nvPr>
            <p:ph type="body" idx="11"/>
          </p:nvPr>
        </p:nvSpPr>
        <p:spPr>
          <a:xfrm>
            <a:off x="130175" y="260648"/>
            <a:ext cx="8910638" cy="863600"/>
          </a:xfrm>
        </p:spPr>
        <p:txBody>
          <a:bodyPr/>
          <a:lstStyle/>
          <a:p>
            <a:pPr algn="ctr"/>
            <a:r>
              <a:rPr lang="pl-PL" altLang="pl-PL" sz="3200" b="1" dirty="0">
                <a:solidFill>
                  <a:schemeClr val="accent1">
                    <a:lumMod val="75000"/>
                  </a:schemeClr>
                </a:solidFill>
                <a:cs typeface="Calibri" panose="020F0502020204030204" pitchFamily="34" charset="0"/>
              </a:rPr>
              <a:t>ŚWIADCZONE USŁUGI DLA OSÓB ZE SZCZEGÓLNYMI POTRZEBAMI, W TYM Z NIEPEŁNOSPRAWNOŚCIĄ</a:t>
            </a:r>
          </a:p>
        </p:txBody>
      </p:sp>
    </p:spTree>
    <p:extLst>
      <p:ext uri="{BB962C8B-B14F-4D97-AF65-F5344CB8AC3E}">
        <p14:creationId xmlns:p14="http://schemas.microsoft.com/office/powerpoint/2010/main" val="3518771682"/>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ymbol zastępczy zawartości 1">
            <a:extLst>
              <a:ext uri="{FF2B5EF4-FFF2-40B4-BE49-F238E27FC236}">
                <a16:creationId xmlns:a16="http://schemas.microsoft.com/office/drawing/2014/main" id="{A9D48EBE-E4B6-4AAA-A39D-BF705D339850}"/>
              </a:ext>
            </a:extLst>
          </p:cNvPr>
          <p:cNvGraphicFramePr>
            <a:graphicFrameLocks noGrp="1"/>
          </p:cNvGraphicFramePr>
          <p:nvPr>
            <p:ph sz="half" idx="1"/>
            <p:extLst>
              <p:ext uri="{D42A27DB-BD31-4B8C-83A1-F6EECF244321}">
                <p14:modId xmlns:p14="http://schemas.microsoft.com/office/powerpoint/2010/main" val="2127314604"/>
              </p:ext>
            </p:extLst>
          </p:nvPr>
        </p:nvGraphicFramePr>
        <p:xfrm>
          <a:off x="107950" y="1161256"/>
          <a:ext cx="8910638" cy="4535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9" name="Symbol zastępczy tekstu 2">
            <a:extLst>
              <a:ext uri="{FF2B5EF4-FFF2-40B4-BE49-F238E27FC236}">
                <a16:creationId xmlns:a16="http://schemas.microsoft.com/office/drawing/2014/main" id="{D3E0C26F-FF7D-4CD9-A719-2CC1AD12FDC5}"/>
              </a:ext>
            </a:extLst>
          </p:cNvPr>
          <p:cNvSpPr>
            <a:spLocks noGrp="1"/>
          </p:cNvSpPr>
          <p:nvPr>
            <p:ph type="body" idx="10"/>
          </p:nvPr>
        </p:nvSpPr>
        <p:spPr>
          <a:xfrm>
            <a:off x="539552" y="5696743"/>
            <a:ext cx="8136904" cy="397322"/>
          </a:xfrm>
        </p:spPr>
        <p:txBody>
          <a:bodyPr/>
          <a:lstStyle/>
          <a:p>
            <a:endParaRPr lang="pl-PL" altLang="pl-PL" dirty="0">
              <a:cs typeface="Calibri" panose="020F0502020204030204" pitchFamily="34" charset="0"/>
            </a:endParaRPr>
          </a:p>
        </p:txBody>
      </p:sp>
      <p:sp>
        <p:nvSpPr>
          <p:cNvPr id="14340" name="Symbol zastępczy tekstu 3">
            <a:extLst>
              <a:ext uri="{FF2B5EF4-FFF2-40B4-BE49-F238E27FC236}">
                <a16:creationId xmlns:a16="http://schemas.microsoft.com/office/drawing/2014/main" id="{50888708-13AF-41BB-BAA7-1AC024F45167}"/>
              </a:ext>
            </a:extLst>
          </p:cNvPr>
          <p:cNvSpPr>
            <a:spLocks noGrp="1"/>
          </p:cNvSpPr>
          <p:nvPr>
            <p:ph type="body" idx="11"/>
          </p:nvPr>
        </p:nvSpPr>
        <p:spPr>
          <a:xfrm>
            <a:off x="130175" y="260648"/>
            <a:ext cx="8910638" cy="863600"/>
          </a:xfrm>
        </p:spPr>
        <p:txBody>
          <a:bodyPr/>
          <a:lstStyle/>
          <a:p>
            <a:pPr algn="ctr"/>
            <a:r>
              <a:rPr lang="pl-PL" altLang="pl-PL" sz="3600" b="1" dirty="0">
                <a:solidFill>
                  <a:schemeClr val="accent1">
                    <a:lumMod val="75000"/>
                  </a:schemeClr>
                </a:solidFill>
                <a:cs typeface="Calibri" panose="020F0502020204030204" pitchFamily="34" charset="0"/>
              </a:rPr>
              <a:t>ŚWIADCZONE USŁUGI TYLKO DLA OSÓB </a:t>
            </a:r>
          </a:p>
          <a:p>
            <a:pPr algn="ctr"/>
            <a:r>
              <a:rPr lang="pl-PL" altLang="pl-PL" sz="3600" b="1" dirty="0">
                <a:solidFill>
                  <a:schemeClr val="accent1">
                    <a:lumMod val="75000"/>
                  </a:schemeClr>
                </a:solidFill>
                <a:cs typeface="Calibri" panose="020F0502020204030204" pitchFamily="34" charset="0"/>
              </a:rPr>
              <a:t>Z NIEPEŁNOSPRAWNOŚCIĄ</a:t>
            </a:r>
          </a:p>
        </p:txBody>
      </p:sp>
    </p:spTree>
    <p:extLst>
      <p:ext uri="{BB962C8B-B14F-4D97-AF65-F5344CB8AC3E}">
        <p14:creationId xmlns:p14="http://schemas.microsoft.com/office/powerpoint/2010/main" val="3199632071"/>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ymbol zastępczy zawartości 1">
            <a:extLst>
              <a:ext uri="{FF2B5EF4-FFF2-40B4-BE49-F238E27FC236}">
                <a16:creationId xmlns:a16="http://schemas.microsoft.com/office/drawing/2014/main" id="{BE3F6413-3E0A-4369-955F-77F21C1F311B}"/>
              </a:ext>
            </a:extLst>
          </p:cNvPr>
          <p:cNvGraphicFramePr>
            <a:graphicFrameLocks noGrp="1"/>
          </p:cNvGraphicFramePr>
          <p:nvPr>
            <p:ph idx="11"/>
            <p:extLst>
              <p:ext uri="{D42A27DB-BD31-4B8C-83A1-F6EECF244321}">
                <p14:modId xmlns:p14="http://schemas.microsoft.com/office/powerpoint/2010/main" val="2142606388"/>
              </p:ext>
            </p:extLst>
          </p:nvPr>
        </p:nvGraphicFramePr>
        <p:xfrm>
          <a:off x="343961" y="1860550"/>
          <a:ext cx="9001125"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Symbol zastępczy tekstu 3">
            <a:extLst>
              <a:ext uri="{FF2B5EF4-FFF2-40B4-BE49-F238E27FC236}">
                <a16:creationId xmlns:a16="http://schemas.microsoft.com/office/drawing/2014/main" id="{419EE4D6-E04D-4752-B964-692B9081D115}"/>
              </a:ext>
            </a:extLst>
          </p:cNvPr>
          <p:cNvSpPr>
            <a:spLocks noGrp="1"/>
          </p:cNvSpPr>
          <p:nvPr>
            <p:ph type="body" idx="12"/>
          </p:nvPr>
        </p:nvSpPr>
        <p:spPr>
          <a:xfrm>
            <a:off x="107950" y="115888"/>
            <a:ext cx="8910638" cy="865187"/>
          </a:xfrm>
        </p:spPr>
        <p:txBody>
          <a:bodyPr/>
          <a:lstStyle/>
          <a:p>
            <a:pPr algn="ctr"/>
            <a:r>
              <a:rPr lang="pl-PL" altLang="pl-PL" sz="4000" b="1" dirty="0">
                <a:solidFill>
                  <a:schemeClr val="accent1">
                    <a:lumMod val="75000"/>
                  </a:schemeClr>
                </a:solidFill>
                <a:cs typeface="Calibri" panose="020F0502020204030204" pitchFamily="34" charset="0"/>
              </a:rPr>
              <a:t>WSPARCIE STUDENTÓW ZE STRONY </a:t>
            </a:r>
            <a:r>
              <a:rPr lang="pl-PL" altLang="pl-PL" sz="4000" b="1" dirty="0" err="1">
                <a:solidFill>
                  <a:schemeClr val="accent1">
                    <a:lumMod val="75000"/>
                  </a:schemeClr>
                </a:solidFill>
                <a:cs typeface="Calibri" panose="020F0502020204030204" pitchFamily="34" charset="0"/>
              </a:rPr>
              <a:t>PWr</a:t>
            </a:r>
            <a:endParaRPr lang="pl-PL" altLang="pl-PL" sz="4000" b="1" dirty="0">
              <a:solidFill>
                <a:schemeClr val="accent1">
                  <a:lumMod val="75000"/>
                </a:schemeClr>
              </a:solidFill>
              <a:cs typeface="Calibri" panose="020F0502020204030204" pitchFamily="34" charset="0"/>
            </a:endParaRPr>
          </a:p>
        </p:txBody>
      </p:sp>
      <p:sp>
        <p:nvSpPr>
          <p:cNvPr id="15365" name="Symbol zastępczy tekstu 4">
            <a:extLst>
              <a:ext uri="{FF2B5EF4-FFF2-40B4-BE49-F238E27FC236}">
                <a16:creationId xmlns:a16="http://schemas.microsoft.com/office/drawing/2014/main" id="{DB5BC817-8CCF-4CBD-8B34-C22692AB7572}"/>
              </a:ext>
            </a:extLst>
          </p:cNvPr>
          <p:cNvSpPr>
            <a:spLocks noGrp="1"/>
          </p:cNvSpPr>
          <p:nvPr>
            <p:ph type="body" idx="10"/>
          </p:nvPr>
        </p:nvSpPr>
        <p:spPr>
          <a:xfrm>
            <a:off x="107950" y="1120775"/>
            <a:ext cx="8928100" cy="508000"/>
          </a:xfrm>
        </p:spPr>
        <p:txBody>
          <a:bodyPr/>
          <a:lstStyle/>
          <a:p>
            <a:pPr algn="ctr"/>
            <a:r>
              <a:rPr lang="pl-PL" altLang="pl-PL" sz="2400" dirty="0">
                <a:cs typeface="Calibri" panose="020F0502020204030204" pitchFamily="34" charset="0"/>
              </a:rPr>
              <a:t>Sfera: dydaktyczna, organizacyjna, materialna, socjalno-bytowa</a:t>
            </a:r>
          </a:p>
        </p:txBody>
      </p:sp>
    </p:spTree>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a:extLst>
              <a:ext uri="{FF2B5EF4-FFF2-40B4-BE49-F238E27FC236}">
                <a16:creationId xmlns:a16="http://schemas.microsoft.com/office/drawing/2014/main" id="{BDB2AB16-CD97-4400-A09A-75EBB39D90E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9061" y="872708"/>
            <a:ext cx="4154488" cy="2340267"/>
          </a:xfrm>
        </p:spPr>
      </p:pic>
      <p:pic>
        <p:nvPicPr>
          <p:cNvPr id="5" name="Symbol zastępczy zawartości 4">
            <a:extLst>
              <a:ext uri="{FF2B5EF4-FFF2-40B4-BE49-F238E27FC236}">
                <a16:creationId xmlns:a16="http://schemas.microsoft.com/office/drawing/2014/main" id="{4A7E6EAD-C54B-444D-80D6-C15F1E7B1183}"/>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tretch>
            <a:fillRect/>
          </a:stretch>
        </p:blipFill>
        <p:spPr>
          <a:xfrm>
            <a:off x="4499992" y="1916832"/>
            <a:ext cx="4404947" cy="2879924"/>
          </a:xfrm>
        </p:spPr>
      </p:pic>
      <p:sp>
        <p:nvSpPr>
          <p:cNvPr id="16389" name="Symbol zastępczy tekstu 4">
            <a:extLst>
              <a:ext uri="{FF2B5EF4-FFF2-40B4-BE49-F238E27FC236}">
                <a16:creationId xmlns:a16="http://schemas.microsoft.com/office/drawing/2014/main" id="{07DC2AAE-E260-4ABE-BC13-3E7CF986BE46}"/>
              </a:ext>
            </a:extLst>
          </p:cNvPr>
          <p:cNvSpPr>
            <a:spLocks noGrp="1"/>
          </p:cNvSpPr>
          <p:nvPr>
            <p:ph type="body" idx="12"/>
          </p:nvPr>
        </p:nvSpPr>
        <p:spPr>
          <a:xfrm>
            <a:off x="118197" y="260648"/>
            <a:ext cx="8910638" cy="360040"/>
          </a:xfrm>
        </p:spPr>
        <p:txBody>
          <a:bodyPr/>
          <a:lstStyle/>
          <a:p>
            <a:pPr algn="ctr"/>
            <a:r>
              <a:rPr lang="pl-PL" altLang="pl-PL" sz="2800" b="1" dirty="0">
                <a:solidFill>
                  <a:schemeClr val="accent1">
                    <a:lumMod val="75000"/>
                  </a:schemeClr>
                </a:solidFill>
                <a:cs typeface="Calibri" panose="020F0502020204030204" pitchFamily="34" charset="0"/>
              </a:rPr>
              <a:t>DZIAŁANIA PWR PODEJMOWANE NA RZECZ STUDENTÓW ZE SZCZEGÓLNYMI POTRZEBAMI</a:t>
            </a:r>
          </a:p>
        </p:txBody>
      </p:sp>
      <p:pic>
        <p:nvPicPr>
          <p:cNvPr id="7" name="Obraz 6">
            <a:extLst>
              <a:ext uri="{FF2B5EF4-FFF2-40B4-BE49-F238E27FC236}">
                <a16:creationId xmlns:a16="http://schemas.microsoft.com/office/drawing/2014/main" id="{3A1E1128-BD0E-4919-AA80-617F5B4E7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447495"/>
            <a:ext cx="3832896" cy="2537796"/>
          </a:xfrm>
          <a:prstGeom prst="rect">
            <a:avLst/>
          </a:prstGeom>
        </p:spPr>
      </p:pic>
    </p:spTree>
  </p:cSld>
  <p:clrMapOvr>
    <a:masterClrMapping/>
  </p:clrMapOvr>
  <p:transition>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ymbol zastępczy zawartości 1">
            <a:extLst>
              <a:ext uri="{FF2B5EF4-FFF2-40B4-BE49-F238E27FC236}">
                <a16:creationId xmlns:a16="http://schemas.microsoft.com/office/drawing/2014/main" id="{C2B6E5ED-ADF4-427B-9EB9-BB4A6687924F}"/>
              </a:ext>
            </a:extLst>
          </p:cNvPr>
          <p:cNvSpPr>
            <a:spLocks noGrp="1"/>
          </p:cNvSpPr>
          <p:nvPr>
            <p:ph sz="half" idx="1"/>
          </p:nvPr>
        </p:nvSpPr>
        <p:spPr>
          <a:xfrm>
            <a:off x="107950" y="1628775"/>
            <a:ext cx="4319588" cy="4464050"/>
          </a:xfrm>
        </p:spPr>
        <p:txBody>
          <a:bodyPr/>
          <a:lstStyle/>
          <a:p>
            <a:r>
              <a:rPr lang="pl-PL" altLang="pl-PL" sz="2000" dirty="0">
                <a:cs typeface="Calibri" panose="020F0502020204030204" pitchFamily="34" charset="0"/>
              </a:rPr>
              <a:t>budynek C-13, pokój 1.09 </a:t>
            </a:r>
          </a:p>
          <a:p>
            <a:pPr marL="0" indent="0">
              <a:buNone/>
            </a:pPr>
            <a:r>
              <a:rPr lang="pl-PL" altLang="pl-PL" sz="2000" dirty="0">
                <a:cs typeface="Calibri" panose="020F0502020204030204" pitchFamily="34" charset="0"/>
              </a:rPr>
              <a:t>      8:00 – 14:00</a:t>
            </a:r>
          </a:p>
          <a:p>
            <a:r>
              <a:rPr lang="pl-PL" altLang="pl-PL" sz="2000" dirty="0">
                <a:cs typeface="Calibri" panose="020F0502020204030204" pitchFamily="34" charset="0"/>
                <a:hlinkClick r:id="rId2">
                  <a:extLst>
                    <a:ext uri="{A12FA001-AC4F-418D-AE19-62706E023703}">
                      <ahyp:hlinkClr xmlns:ahyp="http://schemas.microsoft.com/office/drawing/2018/hyperlinkcolor" val="tx"/>
                    </a:ext>
                  </a:extLst>
                </a:hlinkClick>
              </a:rPr>
              <a:t>pomoc.n@pwr.edu.pl</a:t>
            </a:r>
            <a:endParaRPr lang="pl-PL" altLang="pl-PL" sz="2000" dirty="0">
              <a:cs typeface="Calibri" panose="020F0502020204030204" pitchFamily="34" charset="0"/>
            </a:endParaRPr>
          </a:p>
          <a:p>
            <a:r>
              <a:rPr lang="pl-PL" altLang="pl-PL" sz="2000" dirty="0">
                <a:cs typeface="Calibri" panose="020F0502020204030204" pitchFamily="34" charset="0"/>
              </a:rPr>
              <a:t>71 320 43 20</a:t>
            </a:r>
          </a:p>
          <a:p>
            <a:r>
              <a:rPr lang="pl-PL" sz="2000" dirty="0">
                <a:solidFill>
                  <a:srgbClr val="0070C0"/>
                </a:solidFill>
                <a:cs typeface="Calibri" panose="020F0502020204030204" pitchFamily="34" charset="0"/>
                <a:hlinkClick r:id="rId3">
                  <a:extLst>
                    <a:ext uri="{A12FA001-AC4F-418D-AE19-62706E023703}">
                      <ahyp:hlinkClr xmlns:ahyp="http://schemas.microsoft.com/office/drawing/2018/hyperlinkcolor" val="tx"/>
                    </a:ext>
                  </a:extLst>
                </a:hlinkClick>
              </a:rPr>
              <a:t>https://www.facebook.com/ddo.pwr</a:t>
            </a:r>
            <a:endParaRPr lang="pl-PL" sz="2000" dirty="0">
              <a:solidFill>
                <a:srgbClr val="0070C0"/>
              </a:solidFill>
              <a:cs typeface="Calibri" panose="020F0502020204030204" pitchFamily="34" charset="0"/>
            </a:endParaRPr>
          </a:p>
          <a:p>
            <a:endParaRPr lang="pl-PL" altLang="pl-PL" sz="2000" dirty="0">
              <a:cs typeface="Calibri" panose="020F0502020204030204" pitchFamily="34" charset="0"/>
            </a:endParaRPr>
          </a:p>
          <a:p>
            <a:pPr marL="0" indent="0">
              <a:buNone/>
            </a:pPr>
            <a:endParaRPr lang="pl-PL" altLang="pl-PL" sz="2000" dirty="0">
              <a:cs typeface="Calibri" panose="020F0502020204030204" pitchFamily="34" charset="0"/>
            </a:endParaRPr>
          </a:p>
          <a:p>
            <a:pPr marL="0" indent="0">
              <a:buNone/>
            </a:pPr>
            <a:r>
              <a:rPr lang="pl-PL" altLang="pl-PL" sz="2000" dirty="0">
                <a:cs typeface="Calibri" panose="020F0502020204030204" pitchFamily="34" charset="0"/>
              </a:rPr>
              <a:t>mgr Monika Kwil-Skrzypińska</a:t>
            </a:r>
          </a:p>
          <a:p>
            <a:pPr marL="0" indent="0">
              <a:buNone/>
            </a:pPr>
            <a:r>
              <a:rPr lang="pl-PL" altLang="pl-PL" sz="2000" dirty="0">
                <a:cs typeface="Calibri" panose="020F0502020204030204" pitchFamily="34" charset="0"/>
              </a:rPr>
              <a:t>C-13, pok. 1.07</a:t>
            </a:r>
          </a:p>
          <a:p>
            <a:pPr marL="0" indent="0">
              <a:buNone/>
            </a:pPr>
            <a:r>
              <a:rPr lang="pl-PL" altLang="pl-PL" sz="2000" dirty="0">
                <a:cs typeface="Calibri" panose="020F0502020204030204" pitchFamily="34" charset="0"/>
              </a:rPr>
              <a:t> monika.kwil-skrzypinska@pwr.edu.pl</a:t>
            </a:r>
          </a:p>
          <a:p>
            <a:pPr marL="0" indent="0">
              <a:buNone/>
            </a:pPr>
            <a:r>
              <a:rPr lang="pl-PL" altLang="pl-PL" sz="2000" dirty="0">
                <a:cs typeface="Calibri" panose="020F0502020204030204" pitchFamily="34" charset="0"/>
              </a:rPr>
              <a:t> 71 320 48 80</a:t>
            </a:r>
          </a:p>
        </p:txBody>
      </p:sp>
      <p:sp>
        <p:nvSpPr>
          <p:cNvPr id="17411" name="Symbol zastępczy zawartości 2">
            <a:extLst>
              <a:ext uri="{FF2B5EF4-FFF2-40B4-BE49-F238E27FC236}">
                <a16:creationId xmlns:a16="http://schemas.microsoft.com/office/drawing/2014/main" id="{FEC7FB04-2722-4077-B39E-656429DE6073}"/>
              </a:ext>
            </a:extLst>
          </p:cNvPr>
          <p:cNvSpPr>
            <a:spLocks noGrp="1"/>
          </p:cNvSpPr>
          <p:nvPr>
            <p:ph sz="half" idx="11"/>
          </p:nvPr>
        </p:nvSpPr>
        <p:spPr>
          <a:xfrm>
            <a:off x="4697413" y="1628775"/>
            <a:ext cx="4321175" cy="4464050"/>
          </a:xfrm>
        </p:spPr>
        <p:txBody>
          <a:bodyPr/>
          <a:lstStyle/>
          <a:p>
            <a:r>
              <a:rPr lang="pl-PL" altLang="pl-PL" sz="2000" dirty="0">
                <a:cs typeface="Calibri" panose="020F0502020204030204" pitchFamily="34" charset="0"/>
              </a:rPr>
              <a:t>dr hab. inż. Katarzyna Jach, prof. uczelni</a:t>
            </a:r>
          </a:p>
          <a:p>
            <a:r>
              <a:rPr lang="pl-PL" altLang="pl-PL" sz="2000" dirty="0">
                <a:cs typeface="Calibri" panose="020F0502020204030204" pitchFamily="34" charset="0"/>
                <a:hlinkClick r:id="rId4">
                  <a:extLst>
                    <a:ext uri="{A12FA001-AC4F-418D-AE19-62706E023703}">
                      <ahyp:hlinkClr xmlns:ahyp="http://schemas.microsoft.com/office/drawing/2018/hyperlinkcolor" val="tx"/>
                    </a:ext>
                  </a:extLst>
                </a:hlinkClick>
              </a:rPr>
              <a:t>katarzyna.jach@pwr.edu.pl</a:t>
            </a:r>
            <a:endParaRPr lang="pl-PL" altLang="pl-PL" sz="2000" dirty="0">
              <a:cs typeface="Calibri" panose="020F0502020204030204" pitchFamily="34" charset="0"/>
            </a:endParaRPr>
          </a:p>
          <a:p>
            <a:r>
              <a:rPr lang="pl-PL" sz="2000" dirty="0">
                <a:cs typeface="Calibri" panose="020F0502020204030204" pitchFamily="34" charset="0"/>
              </a:rPr>
              <a:t>669660688</a:t>
            </a:r>
          </a:p>
          <a:p>
            <a:endParaRPr lang="pl-PL" altLang="pl-PL" sz="2000" dirty="0">
              <a:cs typeface="Calibri" panose="020F0502020204030204" pitchFamily="34" charset="0"/>
            </a:endParaRPr>
          </a:p>
          <a:p>
            <a:endParaRPr lang="pl-PL" altLang="pl-PL" sz="2000" dirty="0">
              <a:cs typeface="Calibri" panose="020F0502020204030204" pitchFamily="34" charset="0"/>
            </a:endParaRPr>
          </a:p>
          <a:p>
            <a:pPr marL="0" indent="0">
              <a:buNone/>
            </a:pPr>
            <a:endParaRPr lang="pl-PL" altLang="pl-PL" sz="2000" dirty="0">
              <a:cs typeface="Calibri" panose="020F0502020204030204" pitchFamily="34" charset="0"/>
            </a:endParaRPr>
          </a:p>
          <a:p>
            <a:r>
              <a:rPr lang="pl-PL" altLang="pl-PL" sz="2000" dirty="0">
                <a:cs typeface="Calibri" panose="020F0502020204030204" pitchFamily="34" charset="0"/>
              </a:rPr>
              <a:t>Grupa pracowników Uczelni, która wspiera i propaguje dostępność </a:t>
            </a:r>
            <a:br>
              <a:rPr lang="pl-PL" altLang="pl-PL" sz="2000" dirty="0">
                <a:cs typeface="Calibri" panose="020F0502020204030204" pitchFamily="34" charset="0"/>
              </a:rPr>
            </a:br>
            <a:r>
              <a:rPr lang="pl-PL" altLang="pl-PL" sz="2000" dirty="0">
                <a:cs typeface="Calibri" panose="020F0502020204030204" pitchFamily="34" charset="0"/>
              </a:rPr>
              <a:t>w jednostkach </a:t>
            </a:r>
            <a:r>
              <a:rPr lang="pl-PL" altLang="pl-PL" sz="2000" dirty="0" err="1">
                <a:cs typeface="Calibri" panose="020F0502020204030204" pitchFamily="34" charset="0"/>
              </a:rPr>
              <a:t>PWr</a:t>
            </a:r>
            <a:r>
              <a:rPr lang="pl-PL" altLang="pl-PL" sz="2000" dirty="0">
                <a:cs typeface="Calibri" panose="020F0502020204030204" pitchFamily="34" charset="0"/>
              </a:rPr>
              <a:t>, wykaz osób dostępny pod adresem: </a:t>
            </a:r>
            <a:r>
              <a:rPr lang="pl-PL" altLang="pl-PL" sz="2000" dirty="0">
                <a:solidFill>
                  <a:srgbClr val="0070C0"/>
                </a:solidFill>
                <a:cs typeface="Calibri" panose="020F0502020204030204" pitchFamily="34" charset="0"/>
                <a:hlinkClick r:id="rId5">
                  <a:extLst>
                    <a:ext uri="{A12FA001-AC4F-418D-AE19-62706E023703}">
                      <ahyp:hlinkClr xmlns:ahyp="http://schemas.microsoft.com/office/drawing/2018/hyperlinkcolor" val="tx"/>
                    </a:ext>
                  </a:extLst>
                </a:hlinkClick>
              </a:rPr>
              <a:t>ddo.pwr.edu.pl/liderzy-dostepnosci</a:t>
            </a:r>
            <a:endParaRPr lang="pl-PL" altLang="pl-PL" sz="2000" dirty="0">
              <a:solidFill>
                <a:srgbClr val="0070C0"/>
              </a:solidFill>
              <a:cs typeface="Calibri" panose="020F0502020204030204" pitchFamily="34" charset="0"/>
            </a:endParaRPr>
          </a:p>
          <a:p>
            <a:pPr marL="0" indent="0">
              <a:buNone/>
            </a:pPr>
            <a:endParaRPr lang="pl-PL" altLang="pl-PL" sz="2000" dirty="0">
              <a:cs typeface="Calibri" panose="020F0502020204030204" pitchFamily="34" charset="0"/>
            </a:endParaRPr>
          </a:p>
        </p:txBody>
      </p:sp>
      <p:sp>
        <p:nvSpPr>
          <p:cNvPr id="17412" name="Symbol zastępczy tekstu 3">
            <a:extLst>
              <a:ext uri="{FF2B5EF4-FFF2-40B4-BE49-F238E27FC236}">
                <a16:creationId xmlns:a16="http://schemas.microsoft.com/office/drawing/2014/main" id="{D267A8AC-F6E3-4ED6-84F3-C3922D8F4C7A}"/>
              </a:ext>
            </a:extLst>
          </p:cNvPr>
          <p:cNvSpPr>
            <a:spLocks noGrp="1"/>
          </p:cNvSpPr>
          <p:nvPr>
            <p:ph type="body" idx="12"/>
          </p:nvPr>
        </p:nvSpPr>
        <p:spPr>
          <a:xfrm>
            <a:off x="107950" y="115888"/>
            <a:ext cx="8910638" cy="865187"/>
          </a:xfrm>
        </p:spPr>
        <p:txBody>
          <a:bodyPr/>
          <a:lstStyle/>
          <a:p>
            <a:pPr algn="ctr"/>
            <a:r>
              <a:rPr lang="pl-PL" altLang="pl-PL" b="1" dirty="0">
                <a:solidFill>
                  <a:schemeClr val="accent1">
                    <a:lumMod val="75000"/>
                  </a:schemeClr>
                </a:solidFill>
                <a:cs typeface="Calibri" panose="020F0502020204030204" pitchFamily="34" charset="0"/>
              </a:rPr>
              <a:t>KONTAKT</a:t>
            </a:r>
          </a:p>
        </p:txBody>
      </p:sp>
      <p:sp>
        <p:nvSpPr>
          <p:cNvPr id="17413" name="Symbol zastępczy tekstu 4">
            <a:extLst>
              <a:ext uri="{FF2B5EF4-FFF2-40B4-BE49-F238E27FC236}">
                <a16:creationId xmlns:a16="http://schemas.microsoft.com/office/drawing/2014/main" id="{CC682532-D28D-4ACA-8663-DF170BB2D4F1}"/>
              </a:ext>
            </a:extLst>
          </p:cNvPr>
          <p:cNvSpPr>
            <a:spLocks noGrp="1"/>
          </p:cNvSpPr>
          <p:nvPr>
            <p:ph type="body" idx="10"/>
          </p:nvPr>
        </p:nvSpPr>
        <p:spPr>
          <a:xfrm>
            <a:off x="107950" y="1082031"/>
            <a:ext cx="4319588" cy="580032"/>
          </a:xfrm>
        </p:spPr>
        <p:txBody>
          <a:bodyPr/>
          <a:lstStyle/>
          <a:p>
            <a:r>
              <a:rPr lang="pl-PL" altLang="pl-PL" sz="1600" b="1" dirty="0">
                <a:cs typeface="Calibri" panose="020F0502020204030204" pitchFamily="34" charset="0"/>
              </a:rPr>
              <a:t>Dział Dostępności i Wsparcia Osób </a:t>
            </a:r>
          </a:p>
          <a:p>
            <a:r>
              <a:rPr lang="pl-PL" altLang="pl-PL" sz="1600" b="1" dirty="0">
                <a:cs typeface="Calibri" panose="020F0502020204030204" pitchFamily="34" charset="0"/>
              </a:rPr>
              <a:t>z Niepełnosprawnościami</a:t>
            </a:r>
          </a:p>
        </p:txBody>
      </p:sp>
      <p:sp>
        <p:nvSpPr>
          <p:cNvPr id="17414" name="Symbol zastępczy tekstu 5">
            <a:extLst>
              <a:ext uri="{FF2B5EF4-FFF2-40B4-BE49-F238E27FC236}">
                <a16:creationId xmlns:a16="http://schemas.microsoft.com/office/drawing/2014/main" id="{7313F0C4-B30F-4927-8AA6-98E4A4FA90D1}"/>
              </a:ext>
            </a:extLst>
          </p:cNvPr>
          <p:cNvSpPr>
            <a:spLocks noGrp="1"/>
          </p:cNvSpPr>
          <p:nvPr>
            <p:ph type="body" idx="13"/>
          </p:nvPr>
        </p:nvSpPr>
        <p:spPr>
          <a:xfrm>
            <a:off x="4697413" y="1090741"/>
            <a:ext cx="4321175" cy="580033"/>
          </a:xfrm>
        </p:spPr>
        <p:txBody>
          <a:bodyPr/>
          <a:lstStyle/>
          <a:p>
            <a:r>
              <a:rPr lang="pl-PL" altLang="pl-PL" sz="1600" b="1" dirty="0">
                <a:cs typeface="Calibri" panose="020F0502020204030204" pitchFamily="34" charset="0"/>
              </a:rPr>
              <a:t>Pełnomocniczka Rektora ds. Osób </a:t>
            </a:r>
          </a:p>
          <a:p>
            <a:r>
              <a:rPr lang="pl-PL" altLang="pl-PL" sz="1600" b="1" dirty="0">
                <a:cs typeface="Calibri" panose="020F0502020204030204" pitchFamily="34" charset="0"/>
              </a:rPr>
              <a:t>z Niepełnosprawnościami</a:t>
            </a:r>
          </a:p>
        </p:txBody>
      </p:sp>
      <p:sp>
        <p:nvSpPr>
          <p:cNvPr id="7" name="Symbol zastępczy tekstu 4">
            <a:extLst>
              <a:ext uri="{FF2B5EF4-FFF2-40B4-BE49-F238E27FC236}">
                <a16:creationId xmlns:a16="http://schemas.microsoft.com/office/drawing/2014/main" id="{D28A94BC-8398-40BA-A7C2-9D64C0051FC2}"/>
              </a:ext>
            </a:extLst>
          </p:cNvPr>
          <p:cNvSpPr txBox="1">
            <a:spLocks/>
          </p:cNvSpPr>
          <p:nvPr/>
        </p:nvSpPr>
        <p:spPr bwMode="auto">
          <a:xfrm>
            <a:off x="4754859" y="3570784"/>
            <a:ext cx="4319588" cy="580032"/>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45720" rIns="10800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ea typeface="+mn-ea"/>
                <a:cs typeface="+mn-cs"/>
              </a:defRPr>
            </a:lvl1pPr>
            <a:lvl2pPr marL="457200" indent="0" algn="l" rtl="0" eaLnBrk="1" fontAlgn="base" hangingPunct="1">
              <a:spcBef>
                <a:spcPct val="20000"/>
              </a:spcBef>
              <a:spcAft>
                <a:spcPct val="0"/>
              </a:spcAft>
              <a:buNone/>
              <a:defRPr sz="1800">
                <a:solidFill>
                  <a:schemeClr val="tx1"/>
                </a:solidFill>
                <a:latin typeface="Calibri" panose="020F0502020204030204" pitchFamily="34" charset="0"/>
              </a:defRPr>
            </a:lvl2pPr>
            <a:lvl3pPr marL="914400" indent="0" algn="l" rtl="0" eaLnBrk="1" fontAlgn="base" hangingPunct="1">
              <a:spcBef>
                <a:spcPct val="20000"/>
              </a:spcBef>
              <a:spcAft>
                <a:spcPct val="0"/>
              </a:spcAft>
              <a:buNone/>
              <a:defRPr sz="1600">
                <a:solidFill>
                  <a:schemeClr val="tx1"/>
                </a:solidFill>
                <a:latin typeface="Calibri" panose="020F0502020204030204" pitchFamily="34" charset="0"/>
              </a:defRPr>
            </a:lvl3pPr>
            <a:lvl4pPr marL="1371600" indent="0" algn="l" rtl="0" eaLnBrk="1" fontAlgn="base" hangingPunct="1">
              <a:spcBef>
                <a:spcPct val="20000"/>
              </a:spcBef>
              <a:spcAft>
                <a:spcPct val="0"/>
              </a:spcAft>
              <a:buNone/>
              <a:defRPr sz="1400">
                <a:solidFill>
                  <a:schemeClr val="tx1"/>
                </a:solidFill>
                <a:latin typeface="Calibri" panose="020F0502020204030204" pitchFamily="34" charset="0"/>
              </a:defRPr>
            </a:lvl4pPr>
            <a:lvl5pPr marL="1828800" indent="0" algn="l" rtl="0" eaLnBrk="1" fontAlgn="base" hangingPunct="1">
              <a:spcBef>
                <a:spcPct val="20000"/>
              </a:spcBef>
              <a:spcAft>
                <a:spcPct val="0"/>
              </a:spcAft>
              <a:buNone/>
              <a:defRPr sz="1400">
                <a:solidFill>
                  <a:schemeClr val="tx1"/>
                </a:solidFill>
                <a:latin typeface="Calibri" panose="020F0502020204030204" pitchFamily="34"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r>
              <a:rPr lang="pl-PL" altLang="pl-PL" sz="1600" b="1" kern="0" dirty="0">
                <a:cs typeface="Calibri" panose="020F0502020204030204" pitchFamily="34" charset="0"/>
              </a:rPr>
              <a:t>Liderzy Dostępności</a:t>
            </a:r>
          </a:p>
        </p:txBody>
      </p:sp>
      <p:sp>
        <p:nvSpPr>
          <p:cNvPr id="2" name="Symbol zastępczy tekstu 4">
            <a:extLst>
              <a:ext uri="{FF2B5EF4-FFF2-40B4-BE49-F238E27FC236}">
                <a16:creationId xmlns:a16="http://schemas.microsoft.com/office/drawing/2014/main" id="{2A83496B-6EC5-2C66-DA31-107B4222DD14}"/>
              </a:ext>
            </a:extLst>
          </p:cNvPr>
          <p:cNvSpPr txBox="1">
            <a:spLocks/>
          </p:cNvSpPr>
          <p:nvPr/>
        </p:nvSpPr>
        <p:spPr bwMode="auto">
          <a:xfrm>
            <a:off x="107950" y="3570784"/>
            <a:ext cx="4319588" cy="580032"/>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45720" rIns="10800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ea typeface="+mn-ea"/>
                <a:cs typeface="+mn-cs"/>
              </a:defRPr>
            </a:lvl1pPr>
            <a:lvl2pPr marL="457200" indent="0" algn="l" rtl="0" eaLnBrk="1" fontAlgn="base" hangingPunct="1">
              <a:spcBef>
                <a:spcPct val="20000"/>
              </a:spcBef>
              <a:spcAft>
                <a:spcPct val="0"/>
              </a:spcAft>
              <a:buNone/>
              <a:defRPr sz="1800">
                <a:solidFill>
                  <a:schemeClr val="tx1"/>
                </a:solidFill>
                <a:latin typeface="Calibri" panose="020F0502020204030204" pitchFamily="34" charset="0"/>
              </a:defRPr>
            </a:lvl2pPr>
            <a:lvl3pPr marL="914400" indent="0" algn="l" rtl="0" eaLnBrk="1" fontAlgn="base" hangingPunct="1">
              <a:spcBef>
                <a:spcPct val="20000"/>
              </a:spcBef>
              <a:spcAft>
                <a:spcPct val="0"/>
              </a:spcAft>
              <a:buNone/>
              <a:defRPr sz="1600">
                <a:solidFill>
                  <a:schemeClr val="tx1"/>
                </a:solidFill>
                <a:latin typeface="Calibri" panose="020F0502020204030204" pitchFamily="34" charset="0"/>
              </a:defRPr>
            </a:lvl3pPr>
            <a:lvl4pPr marL="1371600" indent="0" algn="l" rtl="0" eaLnBrk="1" fontAlgn="base" hangingPunct="1">
              <a:spcBef>
                <a:spcPct val="20000"/>
              </a:spcBef>
              <a:spcAft>
                <a:spcPct val="0"/>
              </a:spcAft>
              <a:buNone/>
              <a:defRPr sz="1400">
                <a:solidFill>
                  <a:schemeClr val="tx1"/>
                </a:solidFill>
                <a:latin typeface="Calibri" panose="020F0502020204030204" pitchFamily="34" charset="0"/>
              </a:defRPr>
            </a:lvl4pPr>
            <a:lvl5pPr marL="1828800" indent="0" algn="l" rtl="0" eaLnBrk="1" fontAlgn="base" hangingPunct="1">
              <a:spcBef>
                <a:spcPct val="20000"/>
              </a:spcBef>
              <a:spcAft>
                <a:spcPct val="0"/>
              </a:spcAft>
              <a:buNone/>
              <a:defRPr sz="1400">
                <a:solidFill>
                  <a:schemeClr val="tx1"/>
                </a:solidFill>
                <a:latin typeface="Calibri" panose="020F0502020204030204" pitchFamily="34"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marL="0" indent="0">
              <a:buNone/>
            </a:pPr>
            <a:r>
              <a:rPr lang="pl-PL" altLang="pl-PL" sz="1600" b="1" dirty="0">
                <a:cs typeface="Calibri" panose="020F0502020204030204" pitchFamily="34" charset="0"/>
              </a:rPr>
              <a:t>Kierownik Działu Dostępności i Wsparcia Osób z Niepełnosprawnościami</a:t>
            </a:r>
          </a:p>
        </p:txBody>
      </p:sp>
    </p:spTree>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ymbol zastępczy tekstu 2"/>
          <p:cNvSpPr>
            <a:spLocks noGrp="1"/>
          </p:cNvSpPr>
          <p:nvPr>
            <p:ph type="body" idx="11"/>
          </p:nvPr>
        </p:nvSpPr>
        <p:spPr>
          <a:xfrm>
            <a:off x="1370531" y="188640"/>
            <a:ext cx="7615238" cy="1179807"/>
          </a:xfrm>
        </p:spPr>
        <p:txBody>
          <a:bodyPr/>
          <a:lstStyle/>
          <a:p>
            <a:pPr algn="ctr"/>
            <a:r>
              <a:rPr lang="pl-PL" altLang="pl-PL" sz="3600" dirty="0">
                <a:solidFill>
                  <a:srgbClr val="C00000"/>
                </a:solidFill>
                <a:ea typeface="Cambria" panose="02040503050406030204" pitchFamily="18" charset="0"/>
                <a:cs typeface="Calibri" panose="020F0502020204030204" pitchFamily="34" charset="0"/>
              </a:rPr>
              <a:t>SAMORZĄD STUDENCKI</a:t>
            </a:r>
          </a:p>
        </p:txBody>
      </p:sp>
      <p:sp>
        <p:nvSpPr>
          <p:cNvPr id="2" name="pole tekstowe 1"/>
          <p:cNvSpPr txBox="1"/>
          <p:nvPr/>
        </p:nvSpPr>
        <p:spPr>
          <a:xfrm>
            <a:off x="1114566" y="2708920"/>
            <a:ext cx="8041003" cy="1615827"/>
          </a:xfrm>
          <a:prstGeom prst="rect">
            <a:avLst/>
          </a:prstGeom>
          <a:noFill/>
        </p:spPr>
        <p:txBody>
          <a:bodyPr wrap="square" rtlCol="0">
            <a:spAutoFit/>
          </a:bodyPr>
          <a:lstStyle/>
          <a:p>
            <a:pPr algn="ctr"/>
            <a:r>
              <a:rPr lang="pl-PL" sz="3300" dirty="0">
                <a:latin typeface="Calibri" panose="020F0502020204030204" pitchFamily="34" charset="0"/>
                <a:ea typeface="Cambria" panose="02040503050406030204" pitchFamily="18" charset="0"/>
                <a:cs typeface="Calibri" panose="020F0502020204030204" pitchFamily="34" charset="0"/>
              </a:rPr>
              <a:t>Wydziału Elektroniki, Fotoniki </a:t>
            </a:r>
            <a:br>
              <a:rPr lang="pl-PL" sz="3300" dirty="0">
                <a:latin typeface="Calibri" panose="020F0502020204030204" pitchFamily="34" charset="0"/>
                <a:ea typeface="Cambria" panose="02040503050406030204" pitchFamily="18" charset="0"/>
                <a:cs typeface="Calibri" panose="020F0502020204030204" pitchFamily="34" charset="0"/>
              </a:rPr>
            </a:br>
            <a:r>
              <a:rPr lang="pl-PL" sz="3300" dirty="0">
                <a:latin typeface="Calibri" panose="020F0502020204030204" pitchFamily="34" charset="0"/>
                <a:ea typeface="Cambria" panose="02040503050406030204" pitchFamily="18" charset="0"/>
                <a:cs typeface="Calibri" panose="020F0502020204030204" pitchFamily="34" charset="0"/>
              </a:rPr>
              <a:t>i Mikrosystemów</a:t>
            </a:r>
          </a:p>
          <a:p>
            <a:pPr algn="ctr"/>
            <a:endParaRPr lang="pl-PL" sz="33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8963114"/>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ole tekstowe 1">
            <a:extLst>
              <a:ext uri="{FF2B5EF4-FFF2-40B4-BE49-F238E27FC236}">
                <a16:creationId xmlns:a16="http://schemas.microsoft.com/office/drawing/2014/main" id="{DBAA67B3-376E-4293-9E2E-EF37E0A3D739}"/>
              </a:ext>
            </a:extLst>
          </p:cNvPr>
          <p:cNvSpPr txBox="1">
            <a:spLocks noChangeArrowheads="1"/>
          </p:cNvSpPr>
          <p:nvPr/>
        </p:nvSpPr>
        <p:spPr bwMode="auto">
          <a:xfrm>
            <a:off x="3161913" y="296652"/>
            <a:ext cx="3638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3600" b="1" dirty="0">
                <a:solidFill>
                  <a:srgbClr val="C00000"/>
                </a:solidFill>
                <a:latin typeface="Calibri" panose="020F0502020204030204" pitchFamily="34" charset="0"/>
                <a:cs typeface="Calibri" panose="020F0502020204030204" pitchFamily="34" charset="0"/>
              </a:rPr>
              <a:t>WŁADZE  UCZELNI</a:t>
            </a:r>
          </a:p>
        </p:txBody>
      </p:sp>
      <p:sp>
        <p:nvSpPr>
          <p:cNvPr id="7171" name="Prostokąt 20">
            <a:extLst>
              <a:ext uri="{FF2B5EF4-FFF2-40B4-BE49-F238E27FC236}">
                <a16:creationId xmlns:a16="http://schemas.microsoft.com/office/drawing/2014/main" id="{883BEC16-B02B-47A9-BD0D-3CD47D102F20}"/>
              </a:ext>
            </a:extLst>
          </p:cNvPr>
          <p:cNvSpPr>
            <a:spLocks noChangeArrowheads="1"/>
          </p:cNvSpPr>
          <p:nvPr/>
        </p:nvSpPr>
        <p:spPr bwMode="auto">
          <a:xfrm>
            <a:off x="1460224" y="1124744"/>
            <a:ext cx="80295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REKTOR</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prof. dr hab. inż. Arkadiusz </a:t>
            </a:r>
            <a:r>
              <a:rPr lang="pl-PL" altLang="pl-PL" sz="2000" dirty="0" err="1">
                <a:latin typeface="Calibri" panose="020F0502020204030204" pitchFamily="34" charset="0"/>
                <a:cs typeface="Calibri" panose="020F0502020204030204" pitchFamily="34" charset="0"/>
              </a:rPr>
              <a:t>Wójs</a:t>
            </a: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1600" dirty="0">
              <a:latin typeface="Calibri" panose="020F0502020204030204" pitchFamily="34" charset="0"/>
              <a:cs typeface="Calibri" panose="020F0502020204030204" pitchFamily="34" charset="0"/>
            </a:endParaRPr>
          </a:p>
          <a:p>
            <a:pPr>
              <a:spcBef>
                <a:spcPct val="0"/>
              </a:spcBef>
              <a:buFontTx/>
              <a:buNone/>
            </a:pPr>
            <a:endParaRPr lang="pl-PL" altLang="pl-PL" sz="1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PROREKTOR DS. NAUKI</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prof. dr hab. inż. Andrzej </a:t>
            </a:r>
            <a:r>
              <a:rPr lang="pl-PL" altLang="pl-PL" sz="2000" dirty="0" err="1">
                <a:latin typeface="Calibri" panose="020F0502020204030204" pitchFamily="34" charset="0"/>
                <a:cs typeface="Calibri" panose="020F0502020204030204" pitchFamily="34" charset="0"/>
              </a:rPr>
              <a:t>Ożyhar</a:t>
            </a: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2000" dirty="0">
              <a:latin typeface="Calibri" panose="020F0502020204030204" pitchFamily="34" charset="0"/>
              <a:cs typeface="Calibri" panose="020F0502020204030204" pitchFamily="34" charset="0"/>
            </a:endParaRPr>
          </a:p>
          <a:p>
            <a:pPr>
              <a:spcBef>
                <a:spcPct val="0"/>
              </a:spcBef>
              <a:buFontTx/>
              <a:buNone/>
            </a:pPr>
            <a:endParaRPr lang="pl-PL" altLang="pl-PL" sz="1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PROREKTOR DS. STUDENCKICH</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dr inż. Piotr Górski </a:t>
            </a:r>
            <a:endParaRPr lang="pl-PL" altLang="pl-PL" sz="1900" dirty="0">
              <a:latin typeface="Calibri" panose="020F0502020204030204" pitchFamily="34" charset="0"/>
              <a:cs typeface="Calibri" panose="020F0502020204030204" pitchFamily="34" charset="0"/>
            </a:endParaRPr>
          </a:p>
        </p:txBody>
      </p:sp>
      <p:pic>
        <p:nvPicPr>
          <p:cNvPr id="7172" name="Obraz 1">
            <a:extLst>
              <a:ext uri="{FF2B5EF4-FFF2-40B4-BE49-F238E27FC236}">
                <a16:creationId xmlns:a16="http://schemas.microsoft.com/office/drawing/2014/main" id="{9F61C659-6B97-4694-8D1B-C58047BC41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3172" y="1124744"/>
            <a:ext cx="1692275" cy="1692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Obraz 2">
            <a:extLst>
              <a:ext uri="{FF2B5EF4-FFF2-40B4-BE49-F238E27FC236}">
                <a16:creationId xmlns:a16="http://schemas.microsoft.com/office/drawing/2014/main" id="{1990B8BF-7DDB-4CF8-BCBE-CAA42BFC74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9914" y="2888940"/>
            <a:ext cx="1693862" cy="1693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Obraz 3">
            <a:extLst>
              <a:ext uri="{FF2B5EF4-FFF2-40B4-BE49-F238E27FC236}">
                <a16:creationId xmlns:a16="http://schemas.microsoft.com/office/drawing/2014/main" id="{BA57C491-079A-4F6A-9D5B-C5EB5DD070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6236" y="4654723"/>
            <a:ext cx="1817687" cy="1819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76F6CD8-940D-49B1-9CB2-C8AB9CE9883D}"/>
              </a:ext>
            </a:extLst>
          </p:cNvPr>
          <p:cNvSpPr>
            <a:spLocks noGrp="1"/>
          </p:cNvSpPr>
          <p:nvPr>
            <p:ph sz="half" idx="1"/>
          </p:nvPr>
        </p:nvSpPr>
        <p:spPr>
          <a:xfrm>
            <a:off x="755576" y="1700809"/>
            <a:ext cx="4050414" cy="900099"/>
          </a:xfrm>
        </p:spPr>
        <p:txBody>
          <a:bodyPr/>
          <a:lstStyle/>
          <a:p>
            <a:pPr marL="0" indent="0" algn="ctr">
              <a:buNone/>
            </a:pPr>
            <a:r>
              <a:rPr lang="pl-PL" sz="2400" dirty="0" err="1">
                <a:ea typeface="Cambria" panose="02040503050406030204" pitchFamily="18" charset="0"/>
                <a:cs typeface="Calibri" panose="020F0502020204030204" pitchFamily="34" charset="0"/>
              </a:rPr>
              <a:t>PWr</a:t>
            </a:r>
            <a:r>
              <a:rPr lang="pl-PL" sz="2400" dirty="0">
                <a:ea typeface="Cambria" panose="02040503050406030204" pitchFamily="18" charset="0"/>
                <a:cs typeface="Calibri" panose="020F0502020204030204" pitchFamily="34" charset="0"/>
              </a:rPr>
              <a:t> W12N Automatyka </a:t>
            </a:r>
            <a:br>
              <a:rPr lang="pl-PL" sz="2400" dirty="0">
                <a:ea typeface="Cambria" panose="02040503050406030204" pitchFamily="18" charset="0"/>
                <a:cs typeface="Calibri" panose="020F0502020204030204" pitchFamily="34" charset="0"/>
              </a:rPr>
            </a:br>
            <a:r>
              <a:rPr lang="pl-PL" sz="2400" dirty="0">
                <a:ea typeface="Cambria" panose="02040503050406030204" pitchFamily="18" charset="0"/>
                <a:cs typeface="Calibri" panose="020F0502020204030204" pitchFamily="34" charset="0"/>
              </a:rPr>
              <a:t>i Robotyka (2023-2028)</a:t>
            </a:r>
          </a:p>
        </p:txBody>
      </p:sp>
      <p:sp>
        <p:nvSpPr>
          <p:cNvPr id="12" name="Content Placeholder 2">
            <a:extLst>
              <a:ext uri="{FF2B5EF4-FFF2-40B4-BE49-F238E27FC236}">
                <a16:creationId xmlns:a16="http://schemas.microsoft.com/office/drawing/2014/main" id="{4CF1E106-2B88-4CC6-A76B-8AF34908FB6B}"/>
              </a:ext>
            </a:extLst>
          </p:cNvPr>
          <p:cNvSpPr>
            <a:spLocks noGrp="1"/>
          </p:cNvSpPr>
          <p:nvPr>
            <p:ph sz="half" idx="11"/>
          </p:nvPr>
        </p:nvSpPr>
        <p:spPr>
          <a:xfrm>
            <a:off x="5004048" y="1700807"/>
            <a:ext cx="4050414" cy="1044117"/>
          </a:xfrm>
        </p:spPr>
        <p:txBody>
          <a:bodyPr/>
          <a:lstStyle/>
          <a:p>
            <a:pPr marL="0" indent="0" algn="ctr">
              <a:buNone/>
            </a:pPr>
            <a:r>
              <a:rPr lang="pl-PL" sz="2400" dirty="0" err="1">
                <a:ea typeface="Cambria" panose="02040503050406030204" pitchFamily="18" charset="0"/>
                <a:cs typeface="Calibri" panose="020F0502020204030204" pitchFamily="34" charset="0"/>
              </a:rPr>
              <a:t>PWr</a:t>
            </a:r>
            <a:r>
              <a:rPr lang="pl-PL" sz="2400" dirty="0">
                <a:ea typeface="Cambria" panose="02040503050406030204" pitchFamily="18" charset="0"/>
                <a:cs typeface="Calibri" panose="020F0502020204030204" pitchFamily="34" charset="0"/>
              </a:rPr>
              <a:t> W12N Elektronika</a:t>
            </a:r>
          </a:p>
          <a:p>
            <a:pPr marL="0" indent="0" algn="ctr">
              <a:buNone/>
            </a:pPr>
            <a:r>
              <a:rPr lang="pl-PL" sz="2400" dirty="0">
                <a:ea typeface="Cambria" panose="02040503050406030204" pitchFamily="18" charset="0"/>
                <a:cs typeface="Calibri" panose="020F0502020204030204" pitchFamily="34" charset="0"/>
              </a:rPr>
              <a:t>(2023-2028)</a:t>
            </a:r>
          </a:p>
        </p:txBody>
      </p:sp>
      <p:sp>
        <p:nvSpPr>
          <p:cNvPr id="4" name="Symbol zastępczy tekstu 3">
            <a:extLst>
              <a:ext uri="{FF2B5EF4-FFF2-40B4-BE49-F238E27FC236}">
                <a16:creationId xmlns:a16="http://schemas.microsoft.com/office/drawing/2014/main" id="{467B9D2B-B271-4FA9-AF75-99DBBE0F46BE}"/>
              </a:ext>
            </a:extLst>
          </p:cNvPr>
          <p:cNvSpPr>
            <a:spLocks noGrp="1"/>
          </p:cNvSpPr>
          <p:nvPr>
            <p:ph type="body" idx="12"/>
          </p:nvPr>
        </p:nvSpPr>
        <p:spPr>
          <a:xfrm>
            <a:off x="755575" y="116632"/>
            <a:ext cx="8262475" cy="864096"/>
          </a:xfrm>
        </p:spPr>
        <p:txBody>
          <a:bodyPr wrap="square" anchor="ctr">
            <a:normAutofit/>
          </a:bodyPr>
          <a:lstStyle/>
          <a:p>
            <a:pPr algn="ctr"/>
            <a:r>
              <a:rPr lang="pl-PL" sz="3600" b="1" dirty="0">
                <a:solidFill>
                  <a:schemeClr val="accent1">
                    <a:lumMod val="75000"/>
                  </a:schemeClr>
                </a:solidFill>
                <a:ea typeface="Cambria" panose="02040503050406030204" pitchFamily="18" charset="0"/>
                <a:cs typeface="Calibri" panose="020F0502020204030204" pitchFamily="34" charset="0"/>
              </a:rPr>
              <a:t>GRUPY KIERUNKOWE</a:t>
            </a:r>
          </a:p>
        </p:txBody>
      </p:sp>
      <p:sp>
        <p:nvSpPr>
          <p:cNvPr id="14" name="Text Placeholder 4">
            <a:extLst>
              <a:ext uri="{FF2B5EF4-FFF2-40B4-BE49-F238E27FC236}">
                <a16:creationId xmlns:a16="http://schemas.microsoft.com/office/drawing/2014/main" id="{1977E2C5-DBFB-4270-BCBB-D715D6C5E74D}"/>
              </a:ext>
            </a:extLst>
          </p:cNvPr>
          <p:cNvSpPr>
            <a:spLocks noGrp="1"/>
          </p:cNvSpPr>
          <p:nvPr>
            <p:ph type="body" idx="10"/>
          </p:nvPr>
        </p:nvSpPr>
        <p:spPr>
          <a:xfrm>
            <a:off x="755576" y="1120625"/>
            <a:ext cx="4050414" cy="508175"/>
          </a:xfrm>
        </p:spPr>
        <p:txBody>
          <a:bodyPr/>
          <a:lstStyle/>
          <a:p>
            <a:pPr algn="ctr"/>
            <a:r>
              <a:rPr lang="pl-PL" sz="1600" dirty="0">
                <a:ea typeface="Cambria" panose="02040503050406030204" pitchFamily="18" charset="0"/>
                <a:cs typeface="Calibri" panose="020F0502020204030204" pitchFamily="34" charset="0"/>
              </a:rPr>
              <a:t>Automatyka i Robotyka</a:t>
            </a:r>
            <a:endParaRPr lang="en-US" sz="1600" dirty="0">
              <a:cs typeface="Calibri" panose="020F0502020204030204" pitchFamily="34" charset="0"/>
            </a:endParaRPr>
          </a:p>
        </p:txBody>
      </p:sp>
      <p:sp>
        <p:nvSpPr>
          <p:cNvPr id="16" name="Text Placeholder 5">
            <a:extLst>
              <a:ext uri="{FF2B5EF4-FFF2-40B4-BE49-F238E27FC236}">
                <a16:creationId xmlns:a16="http://schemas.microsoft.com/office/drawing/2014/main" id="{4FE35435-2289-4274-B3B4-8D9877B13259}"/>
              </a:ext>
            </a:extLst>
          </p:cNvPr>
          <p:cNvSpPr>
            <a:spLocks noGrp="1"/>
          </p:cNvSpPr>
          <p:nvPr>
            <p:ph type="body" idx="13"/>
          </p:nvPr>
        </p:nvSpPr>
        <p:spPr>
          <a:xfrm>
            <a:off x="5004048" y="1120625"/>
            <a:ext cx="4050414" cy="508175"/>
          </a:xfrm>
        </p:spPr>
        <p:txBody>
          <a:bodyPr/>
          <a:lstStyle/>
          <a:p>
            <a:pPr algn="ctr"/>
            <a:r>
              <a:rPr lang="pl-PL" sz="1600" dirty="0">
                <a:ea typeface="Cambria" panose="02040503050406030204" pitchFamily="18" charset="0"/>
                <a:cs typeface="Calibri" panose="020F0502020204030204" pitchFamily="34" charset="0"/>
              </a:rPr>
              <a:t>Elektronika</a:t>
            </a:r>
            <a:endParaRPr lang="en-US" sz="1600" dirty="0">
              <a:cs typeface="Calibri" panose="020F0502020204030204" pitchFamily="34" charset="0"/>
            </a:endParaRPr>
          </a:p>
        </p:txBody>
      </p:sp>
      <p:sp>
        <p:nvSpPr>
          <p:cNvPr id="8" name="Content Placeholder 1">
            <a:extLst>
              <a:ext uri="{FF2B5EF4-FFF2-40B4-BE49-F238E27FC236}">
                <a16:creationId xmlns:a16="http://schemas.microsoft.com/office/drawing/2014/main" id="{48471E4E-1C24-70F4-882A-72B142D6D534}"/>
              </a:ext>
            </a:extLst>
          </p:cNvPr>
          <p:cNvSpPr txBox="1">
            <a:spLocks/>
          </p:cNvSpPr>
          <p:nvPr/>
        </p:nvSpPr>
        <p:spPr bwMode="auto">
          <a:xfrm>
            <a:off x="763977" y="3469123"/>
            <a:ext cx="4050414" cy="100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pl-PL" sz="2400" b="0" i="0" u="none" strike="noStrike" kern="0" cap="none" spc="0" normalizeH="0" baseline="0" noProof="0" dirty="0" err="1">
                <a:ln>
                  <a:noFill/>
                </a:ln>
                <a:solidFill>
                  <a:srgbClr val="000000"/>
                </a:solidFill>
                <a:effectLst/>
                <a:uLnTx/>
                <a:uFillTx/>
                <a:ea typeface="Cambria" panose="02040503050406030204" pitchFamily="18" charset="0"/>
                <a:cs typeface="Calibri" panose="020F0502020204030204" pitchFamily="34" charset="0"/>
              </a:rPr>
              <a:t>PWr</a:t>
            </a:r>
            <a:r>
              <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t> W12N Elektronika </a:t>
            </a:r>
            <a:br>
              <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br>
            <a:r>
              <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t>i Fotonika (2023-2028)</a:t>
            </a:r>
            <a:endParaRPr kumimoji="0" lang="pl-PL"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endParaRPr>
          </a:p>
        </p:txBody>
      </p:sp>
      <p:sp>
        <p:nvSpPr>
          <p:cNvPr id="9" name="Content Placeholder 2">
            <a:extLst>
              <a:ext uri="{FF2B5EF4-FFF2-40B4-BE49-F238E27FC236}">
                <a16:creationId xmlns:a16="http://schemas.microsoft.com/office/drawing/2014/main" id="{4E6517E4-A0E9-6D71-3CC7-C099857795A1}"/>
              </a:ext>
            </a:extLst>
          </p:cNvPr>
          <p:cNvSpPr txBox="1">
            <a:spLocks/>
          </p:cNvSpPr>
          <p:nvPr/>
        </p:nvSpPr>
        <p:spPr bwMode="auto">
          <a:xfrm>
            <a:off x="5012449" y="3469123"/>
            <a:ext cx="4050414" cy="100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pl-PL" sz="2400" b="0" i="0" u="none" strike="noStrike" kern="0" cap="none" spc="0" normalizeH="0" baseline="0" noProof="0" dirty="0" err="1">
                <a:ln>
                  <a:noFill/>
                </a:ln>
                <a:solidFill>
                  <a:srgbClr val="000000"/>
                </a:solidFill>
                <a:effectLst/>
                <a:uLnTx/>
                <a:uFillTx/>
                <a:ea typeface="Cambria" panose="02040503050406030204" pitchFamily="18" charset="0"/>
                <a:cs typeface="Calibri" panose="020F0502020204030204" pitchFamily="34" charset="0"/>
              </a:rPr>
              <a:t>PWr</a:t>
            </a:r>
            <a:r>
              <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t> W12N Inteligentna Elektronika (2023-2028)</a:t>
            </a:r>
            <a:endParaRPr kumimoji="0" lang="pl-PL"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endParaRPr>
          </a:p>
        </p:txBody>
      </p:sp>
      <p:sp>
        <p:nvSpPr>
          <p:cNvPr id="11" name="Text Placeholder 4">
            <a:extLst>
              <a:ext uri="{FF2B5EF4-FFF2-40B4-BE49-F238E27FC236}">
                <a16:creationId xmlns:a16="http://schemas.microsoft.com/office/drawing/2014/main" id="{AA97A552-9815-38FF-C939-A05AB098A3A2}"/>
              </a:ext>
            </a:extLst>
          </p:cNvPr>
          <p:cNvSpPr txBox="1">
            <a:spLocks/>
          </p:cNvSpPr>
          <p:nvPr/>
        </p:nvSpPr>
        <p:spPr bwMode="auto">
          <a:xfrm>
            <a:off x="763977" y="2888940"/>
            <a:ext cx="4050414" cy="508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45720" rIns="10800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ea typeface="+mn-ea"/>
                <a:cs typeface="+mn-cs"/>
              </a:defRPr>
            </a:lvl1pPr>
            <a:lvl2pPr marL="457200" indent="0" algn="l" rtl="0" eaLnBrk="0" fontAlgn="base" hangingPunct="0">
              <a:spcBef>
                <a:spcPct val="20000"/>
              </a:spcBef>
              <a:spcAft>
                <a:spcPct val="0"/>
              </a:spcAft>
              <a:buNone/>
              <a:defRPr sz="1800">
                <a:solidFill>
                  <a:schemeClr val="tx1"/>
                </a:solidFill>
                <a:latin typeface="+mn-lt"/>
              </a:defRPr>
            </a:lvl2pPr>
            <a:lvl3pPr marL="914400" indent="0" algn="l" rtl="0" eaLnBrk="0" fontAlgn="base" hangingPunct="0">
              <a:spcBef>
                <a:spcPct val="20000"/>
              </a:spcBef>
              <a:spcAft>
                <a:spcPct val="0"/>
              </a:spcAft>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l-PL" sz="16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Elektronika i Fotonika</a:t>
            </a:r>
          </a:p>
        </p:txBody>
      </p:sp>
      <p:sp>
        <p:nvSpPr>
          <p:cNvPr id="13" name="Text Placeholder 5">
            <a:extLst>
              <a:ext uri="{FF2B5EF4-FFF2-40B4-BE49-F238E27FC236}">
                <a16:creationId xmlns:a16="http://schemas.microsoft.com/office/drawing/2014/main" id="{81317529-8D79-F85F-27C1-38E2C3113F71}"/>
              </a:ext>
            </a:extLst>
          </p:cNvPr>
          <p:cNvSpPr txBox="1">
            <a:spLocks/>
          </p:cNvSpPr>
          <p:nvPr/>
        </p:nvSpPr>
        <p:spPr bwMode="auto">
          <a:xfrm>
            <a:off x="5012449" y="2888940"/>
            <a:ext cx="4050414" cy="508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45720" rIns="10800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ea typeface="+mn-ea"/>
                <a:cs typeface="+mn-cs"/>
              </a:defRPr>
            </a:lvl1pPr>
            <a:lvl2pPr marL="457200" indent="0" algn="l" rtl="0" eaLnBrk="0" fontAlgn="base" hangingPunct="0">
              <a:spcBef>
                <a:spcPct val="20000"/>
              </a:spcBef>
              <a:spcAft>
                <a:spcPct val="0"/>
              </a:spcAft>
              <a:buNone/>
              <a:defRPr sz="1800">
                <a:solidFill>
                  <a:schemeClr val="tx1"/>
                </a:solidFill>
                <a:latin typeface="+mn-lt"/>
              </a:defRPr>
            </a:lvl2pPr>
            <a:lvl3pPr marL="914400" indent="0" algn="l" rtl="0" eaLnBrk="0" fontAlgn="base" hangingPunct="0">
              <a:spcBef>
                <a:spcPct val="20000"/>
              </a:spcBef>
              <a:spcAft>
                <a:spcPct val="0"/>
              </a:spcAft>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l-PL" sz="16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Inteligentna Elektronika</a:t>
            </a:r>
          </a:p>
        </p:txBody>
      </p:sp>
      <p:sp>
        <p:nvSpPr>
          <p:cNvPr id="15" name="Content Placeholder 1">
            <a:extLst>
              <a:ext uri="{FF2B5EF4-FFF2-40B4-BE49-F238E27FC236}">
                <a16:creationId xmlns:a16="http://schemas.microsoft.com/office/drawing/2014/main" id="{226D0061-4D4C-AF09-8A3C-70AF8C12E9A3}"/>
              </a:ext>
            </a:extLst>
          </p:cNvPr>
          <p:cNvSpPr txBox="1">
            <a:spLocks/>
          </p:cNvSpPr>
          <p:nvPr/>
        </p:nvSpPr>
        <p:spPr bwMode="auto">
          <a:xfrm>
            <a:off x="755575" y="5196529"/>
            <a:ext cx="4050414" cy="147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pl-PL" sz="2400" b="0" i="0" u="none" strike="noStrike" kern="0" cap="none" spc="0" normalizeH="0" baseline="0" noProof="0" dirty="0" err="1">
                <a:ln>
                  <a:noFill/>
                </a:ln>
                <a:solidFill>
                  <a:srgbClr val="000000"/>
                </a:solidFill>
                <a:effectLst/>
                <a:uLnTx/>
                <a:uFillTx/>
                <a:ea typeface="Cambria" panose="02040503050406030204" pitchFamily="18" charset="0"/>
                <a:cs typeface="Calibri" panose="020F0502020204030204" pitchFamily="34" charset="0"/>
              </a:rPr>
              <a:t>PWr</a:t>
            </a:r>
            <a:r>
              <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t> W12N Inżynieria Mikrosystemów </a:t>
            </a:r>
            <a:r>
              <a:rPr kumimoji="0" lang="pl-PL" sz="2400" b="0" i="0" u="none" strike="noStrike" kern="0" cap="none" spc="0" normalizeH="0" baseline="0" noProof="0" dirty="0" err="1">
                <a:ln>
                  <a:noFill/>
                </a:ln>
                <a:solidFill>
                  <a:srgbClr val="000000"/>
                </a:solidFill>
                <a:effectLst/>
                <a:uLnTx/>
                <a:uFillTx/>
                <a:ea typeface="Cambria" panose="02040503050406030204" pitchFamily="18" charset="0"/>
                <a:cs typeface="Calibri" panose="020F0502020204030204" pitchFamily="34" charset="0"/>
              </a:rPr>
              <a:t>Mechatronicznych</a:t>
            </a:r>
            <a:endPar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endParaRPr>
          </a:p>
        </p:txBody>
      </p:sp>
      <p:sp>
        <p:nvSpPr>
          <p:cNvPr id="17" name="Content Placeholder 2">
            <a:extLst>
              <a:ext uri="{FF2B5EF4-FFF2-40B4-BE49-F238E27FC236}">
                <a16:creationId xmlns:a16="http://schemas.microsoft.com/office/drawing/2014/main" id="{3683BE75-75F2-674A-FA48-C7EFBB802EF6}"/>
              </a:ext>
            </a:extLst>
          </p:cNvPr>
          <p:cNvSpPr txBox="1">
            <a:spLocks/>
          </p:cNvSpPr>
          <p:nvPr/>
        </p:nvSpPr>
        <p:spPr bwMode="auto">
          <a:xfrm>
            <a:off x="5004047" y="5196529"/>
            <a:ext cx="4050414" cy="147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err="1">
                <a:ln>
                  <a:noFill/>
                </a:ln>
                <a:solidFill>
                  <a:srgbClr val="000000"/>
                </a:solidFill>
                <a:effectLst/>
                <a:uLnTx/>
                <a:uFillTx/>
                <a:ea typeface="Cambria" panose="02040503050406030204" pitchFamily="18" charset="0"/>
                <a:cs typeface="Calibri" panose="020F0502020204030204" pitchFamily="34" charset="0"/>
              </a:rPr>
              <a:t>PWr</a:t>
            </a:r>
            <a:r>
              <a:rPr kumimoji="0" lang="en-US"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t> W12N Electronic and Computer Engineering </a:t>
            </a:r>
            <a:br>
              <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br>
            <a:r>
              <a:rPr kumimoji="0" lang="en-US"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rPr>
              <a:t>(2023-2028)</a:t>
            </a:r>
            <a:endParaRPr kumimoji="0" lang="pl-PL" sz="2400" b="0" i="0" u="none" strike="noStrike" kern="0" cap="none" spc="0" normalizeH="0" baseline="0" noProof="0" dirty="0">
              <a:ln>
                <a:noFill/>
              </a:ln>
              <a:solidFill>
                <a:srgbClr val="000000"/>
              </a:solidFill>
              <a:effectLst/>
              <a:uLnTx/>
              <a:uFillTx/>
              <a:ea typeface="Cambria" panose="02040503050406030204" pitchFamily="18" charset="0"/>
              <a:cs typeface="Calibri" panose="020F0502020204030204" pitchFamily="34" charset="0"/>
            </a:endParaRPr>
          </a:p>
        </p:txBody>
      </p:sp>
      <p:sp>
        <p:nvSpPr>
          <p:cNvPr id="18" name="Text Placeholder 4">
            <a:extLst>
              <a:ext uri="{FF2B5EF4-FFF2-40B4-BE49-F238E27FC236}">
                <a16:creationId xmlns:a16="http://schemas.microsoft.com/office/drawing/2014/main" id="{13F3B171-B2FE-FBF5-16D6-BFC22EFB5411}"/>
              </a:ext>
            </a:extLst>
          </p:cNvPr>
          <p:cNvSpPr txBox="1">
            <a:spLocks/>
          </p:cNvSpPr>
          <p:nvPr/>
        </p:nvSpPr>
        <p:spPr bwMode="auto">
          <a:xfrm>
            <a:off x="755575" y="4616346"/>
            <a:ext cx="4050414" cy="508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45720" rIns="10800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ea typeface="+mn-ea"/>
                <a:cs typeface="+mn-cs"/>
              </a:defRPr>
            </a:lvl1pPr>
            <a:lvl2pPr marL="457200" indent="0" algn="l" rtl="0" eaLnBrk="0" fontAlgn="base" hangingPunct="0">
              <a:spcBef>
                <a:spcPct val="20000"/>
              </a:spcBef>
              <a:spcAft>
                <a:spcPct val="0"/>
              </a:spcAft>
              <a:buNone/>
              <a:defRPr sz="1800">
                <a:solidFill>
                  <a:schemeClr val="tx1"/>
                </a:solidFill>
                <a:latin typeface="+mn-lt"/>
              </a:defRPr>
            </a:lvl2pPr>
            <a:lvl3pPr marL="914400" indent="0" algn="l" rtl="0" eaLnBrk="0" fontAlgn="base" hangingPunct="0">
              <a:spcBef>
                <a:spcPct val="20000"/>
              </a:spcBef>
              <a:spcAft>
                <a:spcPct val="0"/>
              </a:spcAft>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l-PL" sz="16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Inżynieria Mikrosystemów </a:t>
            </a:r>
            <a:r>
              <a:rPr kumimoji="0" lang="pl-PL" sz="1600" b="0" i="0"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Mechatronicznych</a:t>
            </a:r>
            <a:endParaRPr kumimoji="0" lang="pl-PL" sz="16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9" name="Text Placeholder 5">
            <a:extLst>
              <a:ext uri="{FF2B5EF4-FFF2-40B4-BE49-F238E27FC236}">
                <a16:creationId xmlns:a16="http://schemas.microsoft.com/office/drawing/2014/main" id="{AC6FFF6B-5757-FB9A-A310-3CEC9ECB6270}"/>
              </a:ext>
            </a:extLst>
          </p:cNvPr>
          <p:cNvSpPr txBox="1">
            <a:spLocks/>
          </p:cNvSpPr>
          <p:nvPr/>
        </p:nvSpPr>
        <p:spPr bwMode="auto">
          <a:xfrm>
            <a:off x="5004047" y="4616346"/>
            <a:ext cx="4050414" cy="508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45720" rIns="10800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ea typeface="+mn-ea"/>
                <a:cs typeface="+mn-cs"/>
              </a:defRPr>
            </a:lvl1pPr>
            <a:lvl2pPr marL="457200" indent="0" algn="l" rtl="0" eaLnBrk="0" fontAlgn="base" hangingPunct="0">
              <a:spcBef>
                <a:spcPct val="20000"/>
              </a:spcBef>
              <a:spcAft>
                <a:spcPct val="0"/>
              </a:spcAft>
              <a:buNone/>
              <a:defRPr sz="1800">
                <a:solidFill>
                  <a:schemeClr val="tx1"/>
                </a:solidFill>
                <a:latin typeface="+mn-lt"/>
              </a:defRPr>
            </a:lvl2pPr>
            <a:lvl3pPr marL="914400" indent="0" algn="l" rtl="0" eaLnBrk="0" fontAlgn="base" hangingPunct="0">
              <a:spcBef>
                <a:spcPct val="20000"/>
              </a:spcBef>
              <a:spcAft>
                <a:spcPct val="0"/>
              </a:spcAft>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l-PL" sz="1600" b="0" i="0"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Electronic</a:t>
            </a:r>
            <a:r>
              <a:rPr kumimoji="0" lang="pl-PL" sz="16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 and </a:t>
            </a:r>
            <a:r>
              <a:rPr kumimoji="0" lang="pl-PL" sz="1600" b="0" i="0" u="none" strike="noStrike" kern="0" cap="none" spc="0" normalizeH="0" baseline="0" noProof="0" dirty="0" err="1">
                <a:ln>
                  <a:noFill/>
                </a:ln>
                <a:solidFill>
                  <a:srgbClr val="FFFFFF"/>
                </a:solidFill>
                <a:effectLst/>
                <a:uLnTx/>
                <a:uFillTx/>
                <a:latin typeface="Calibri" panose="020F0502020204030204" pitchFamily="34" charset="0"/>
                <a:ea typeface="+mn-ea"/>
                <a:cs typeface="+mn-cs"/>
              </a:rPr>
              <a:t>Computer</a:t>
            </a:r>
            <a:r>
              <a:rPr kumimoji="0" lang="pl-PL" sz="1600" b="0" i="0" u="none" strike="noStrike" kern="0" cap="none" spc="0" normalizeH="0" baseline="0" noProof="0" dirty="0">
                <a:ln>
                  <a:noFill/>
                </a:ln>
                <a:solidFill>
                  <a:srgbClr val="FFFFFF"/>
                </a:solidFill>
                <a:effectLst/>
                <a:uLnTx/>
                <a:uFillTx/>
                <a:latin typeface="Calibri" panose="020F0502020204030204" pitchFamily="34" charset="0"/>
                <a:ea typeface="+mn-ea"/>
                <a:cs typeface="+mn-cs"/>
              </a:rPr>
              <a:t> Engineering</a:t>
            </a:r>
          </a:p>
        </p:txBody>
      </p:sp>
    </p:spTree>
    <p:extLst>
      <p:ext uri="{BB962C8B-B14F-4D97-AF65-F5344CB8AC3E}">
        <p14:creationId xmlns:p14="http://schemas.microsoft.com/office/powerpoint/2010/main" val="1200774542"/>
      </p:ext>
    </p:extLst>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467B9D2B-B271-4FA9-AF75-99DBBE0F46BE}"/>
              </a:ext>
            </a:extLst>
          </p:cNvPr>
          <p:cNvSpPr>
            <a:spLocks noGrp="1"/>
          </p:cNvSpPr>
          <p:nvPr>
            <p:ph type="body" idx="12"/>
          </p:nvPr>
        </p:nvSpPr>
        <p:spPr>
          <a:xfrm>
            <a:off x="755575" y="116632"/>
            <a:ext cx="8262475" cy="864096"/>
          </a:xfrm>
        </p:spPr>
        <p:txBody>
          <a:bodyPr wrap="square" anchor="ctr">
            <a:normAutofit/>
          </a:bodyPr>
          <a:lstStyle/>
          <a:p>
            <a:pPr algn="ctr"/>
            <a:r>
              <a:rPr lang="pl-PL" b="1" dirty="0">
                <a:solidFill>
                  <a:schemeClr val="accent1">
                    <a:lumMod val="75000"/>
                  </a:schemeClr>
                </a:solidFill>
                <a:ea typeface="Cambria" panose="02040503050406030204" pitchFamily="18" charset="0"/>
                <a:cs typeface="Calibri" panose="020F0502020204030204" pitchFamily="34" charset="0"/>
              </a:rPr>
              <a:t>STAROŚCI</a:t>
            </a:r>
          </a:p>
        </p:txBody>
      </p:sp>
      <p:sp>
        <p:nvSpPr>
          <p:cNvPr id="14" name="Text Placeholder 4">
            <a:extLst>
              <a:ext uri="{FF2B5EF4-FFF2-40B4-BE49-F238E27FC236}">
                <a16:creationId xmlns:a16="http://schemas.microsoft.com/office/drawing/2014/main" id="{1977E2C5-DBFB-4270-BCBB-D715D6C5E74D}"/>
              </a:ext>
            </a:extLst>
          </p:cNvPr>
          <p:cNvSpPr>
            <a:spLocks noGrp="1"/>
          </p:cNvSpPr>
          <p:nvPr>
            <p:ph type="body" idx="10"/>
          </p:nvPr>
        </p:nvSpPr>
        <p:spPr>
          <a:xfrm>
            <a:off x="755576" y="1120625"/>
            <a:ext cx="8136904" cy="508175"/>
          </a:xfrm>
        </p:spPr>
        <p:txBody>
          <a:bodyPr/>
          <a:lstStyle/>
          <a:p>
            <a:endParaRPr lang="en-US" dirty="0"/>
          </a:p>
        </p:txBody>
      </p:sp>
      <p:pic>
        <p:nvPicPr>
          <p:cNvPr id="3" name="Obraz 2" descr="Obraz zawierający rysunek, pomieszczenie&#10;&#10;Opis wygenerowany automatycznie">
            <a:extLst>
              <a:ext uri="{FF2B5EF4-FFF2-40B4-BE49-F238E27FC236}">
                <a16:creationId xmlns:a16="http://schemas.microsoft.com/office/drawing/2014/main" id="{628C50DC-5E38-42A0-B92B-09413CDD7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694" y="4434639"/>
            <a:ext cx="5418233" cy="2378736"/>
          </a:xfrm>
          <a:prstGeom prst="rect">
            <a:avLst/>
          </a:prstGeom>
        </p:spPr>
      </p:pic>
      <p:sp>
        <p:nvSpPr>
          <p:cNvPr id="6" name="pole tekstowe 5"/>
          <p:cNvSpPr txBox="1"/>
          <p:nvPr/>
        </p:nvSpPr>
        <p:spPr>
          <a:xfrm>
            <a:off x="1230321" y="1790146"/>
            <a:ext cx="7312981" cy="2800767"/>
          </a:xfrm>
          <a:prstGeom prst="rect">
            <a:avLst/>
          </a:prstGeom>
          <a:noFill/>
        </p:spPr>
        <p:txBody>
          <a:bodyPr wrap="square" rtlCol="0">
            <a:spAutoFit/>
          </a:bodyPr>
          <a:lstStyle/>
          <a:p>
            <a:pPr algn="ctr"/>
            <a:r>
              <a:rPr lang="pl-PL" sz="2200" dirty="0">
                <a:latin typeface="Calibri" panose="020F0502020204030204" pitchFamily="34" charset="0"/>
                <a:ea typeface="Cambria" panose="02040503050406030204" pitchFamily="18" charset="0"/>
                <a:cs typeface="Calibri" panose="020F0502020204030204" pitchFamily="34" charset="0"/>
              </a:rPr>
              <a:t>Osoba będąca przedstawicielem studentów swojego roku.</a:t>
            </a:r>
          </a:p>
          <a:p>
            <a:pPr algn="ctr"/>
            <a:br>
              <a:rPr lang="pl-PL" sz="2200" dirty="0">
                <a:latin typeface="Calibri" panose="020F0502020204030204" pitchFamily="34" charset="0"/>
                <a:ea typeface="Cambria" panose="02040503050406030204" pitchFamily="18" charset="0"/>
                <a:cs typeface="Calibri" panose="020F0502020204030204" pitchFamily="34" charset="0"/>
              </a:rPr>
            </a:br>
            <a:r>
              <a:rPr lang="pl-PL" sz="2200" dirty="0">
                <a:latin typeface="Calibri" panose="020F0502020204030204" pitchFamily="34" charset="0"/>
                <a:ea typeface="Cambria" panose="02040503050406030204" pitchFamily="18" charset="0"/>
                <a:cs typeface="Calibri" panose="020F0502020204030204" pitchFamily="34" charset="0"/>
              </a:rPr>
              <a:t>Przekazuje informacje, zarządza grupami, jest pośrednikiem między studentami a prowadzącymi, pomaga studentom na kierunku.</a:t>
            </a:r>
          </a:p>
          <a:p>
            <a:pPr algn="ctr"/>
            <a:endParaRPr lang="pl-PL" sz="2200" dirty="0">
              <a:latin typeface="Calibri" panose="020F0502020204030204" pitchFamily="34" charset="0"/>
              <a:ea typeface="Cambria" panose="02040503050406030204" pitchFamily="18" charset="0"/>
              <a:cs typeface="Calibri" panose="020F0502020204030204" pitchFamily="34" charset="0"/>
            </a:endParaRPr>
          </a:p>
          <a:p>
            <a:pPr algn="ctr"/>
            <a:r>
              <a:rPr lang="pl-PL" sz="2200" dirty="0">
                <a:latin typeface="Calibri" panose="020F0502020204030204" pitchFamily="34" charset="0"/>
                <a:ea typeface="Cambria" panose="02040503050406030204" pitchFamily="18" charset="0"/>
                <a:cs typeface="Calibri" panose="020F0502020204030204" pitchFamily="34" charset="0"/>
              </a:rPr>
              <a:t>Wybory odbędą się koło 2 tygodnia października.</a:t>
            </a:r>
            <a:endParaRPr lang="en-US" sz="2200" dirty="0">
              <a:latin typeface="Calibri" panose="020F0502020204030204" pitchFamily="34" charset="0"/>
              <a:ea typeface="Cambria" panose="02040503050406030204" pitchFamily="18" charset="0"/>
              <a:cs typeface="Calibri" panose="020F0502020204030204" pitchFamily="34" charset="0"/>
            </a:endParaRPr>
          </a:p>
          <a:p>
            <a:pPr algn="ctr"/>
            <a:endParaRPr lang="pl-PL" sz="22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600506"/>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B8E4F81C-8A6D-4C4C-CCCA-9E902CD91C78}"/>
              </a:ext>
            </a:extLst>
          </p:cNvPr>
          <p:cNvSpPr>
            <a:spLocks noGrp="1"/>
          </p:cNvSpPr>
          <p:nvPr>
            <p:ph sz="half" idx="1"/>
          </p:nvPr>
        </p:nvSpPr>
        <p:spPr>
          <a:xfrm>
            <a:off x="1003054" y="1768697"/>
            <a:ext cx="7385370" cy="1551417"/>
          </a:xfrm>
        </p:spPr>
        <p:txBody>
          <a:bodyPr/>
          <a:lstStyle/>
          <a:p>
            <a:r>
              <a:rPr lang="pl-PL" sz="2000" dirty="0"/>
              <a:t>Zapewniają pomoc studentom na kierunku, szczególnie pierwszorocznym.</a:t>
            </a:r>
          </a:p>
          <a:p>
            <a:r>
              <a:rPr lang="pl-PL" sz="2000" dirty="0"/>
              <a:t>Początkowo administrują grupami kierunkowymi i przeprowadzają wybory starostów.</a:t>
            </a:r>
          </a:p>
        </p:txBody>
      </p:sp>
      <p:sp>
        <p:nvSpPr>
          <p:cNvPr id="3" name="Symbol zastępczy zawartości 2">
            <a:extLst>
              <a:ext uri="{FF2B5EF4-FFF2-40B4-BE49-F238E27FC236}">
                <a16:creationId xmlns:a16="http://schemas.microsoft.com/office/drawing/2014/main" id="{0894E250-25AB-14B4-B83F-CEF57612FF37}"/>
              </a:ext>
            </a:extLst>
          </p:cNvPr>
          <p:cNvSpPr>
            <a:spLocks noGrp="1"/>
          </p:cNvSpPr>
          <p:nvPr>
            <p:ph sz="half" idx="11"/>
          </p:nvPr>
        </p:nvSpPr>
        <p:spPr>
          <a:xfrm>
            <a:off x="1003054" y="4038905"/>
            <a:ext cx="3534654" cy="2697055"/>
          </a:xfrm>
        </p:spPr>
        <p:txBody>
          <a:bodyPr/>
          <a:lstStyle/>
          <a:p>
            <a:pPr marL="0" indent="0">
              <a:buNone/>
            </a:pPr>
            <a:r>
              <a:rPr lang="pl-PL" sz="2000" b="1" dirty="0"/>
              <a:t>Automatyka i Robotyka</a:t>
            </a:r>
          </a:p>
          <a:p>
            <a:r>
              <a:rPr lang="pl-PL" sz="2000" dirty="0"/>
              <a:t>Kacper Kubacki</a:t>
            </a:r>
          </a:p>
          <a:p>
            <a:pPr marL="0" indent="0">
              <a:buNone/>
            </a:pPr>
            <a:r>
              <a:rPr lang="pl-PL" sz="2000" b="1" dirty="0"/>
              <a:t>Elektronika i Fotonika</a:t>
            </a:r>
          </a:p>
          <a:p>
            <a:r>
              <a:rPr lang="pl-PL" sz="2000" dirty="0"/>
              <a:t>Martyna </a:t>
            </a:r>
            <a:r>
              <a:rPr lang="pl-PL" sz="2000" dirty="0" err="1"/>
              <a:t>Korzeniecka</a:t>
            </a:r>
            <a:endParaRPr lang="pl-PL" sz="2000" dirty="0"/>
          </a:p>
          <a:p>
            <a:pPr marL="0" indent="0">
              <a:buFontTx/>
              <a:buNone/>
            </a:pPr>
            <a:r>
              <a:rPr lang="pl-PL" sz="2000" b="1" kern="0" dirty="0"/>
              <a:t>Inżynieria Mikrosystemów </a:t>
            </a:r>
            <a:r>
              <a:rPr lang="pl-PL" sz="2000" b="1" kern="0" dirty="0" err="1"/>
              <a:t>Mechatronicznych</a:t>
            </a:r>
            <a:endParaRPr lang="pl-PL" sz="2000" b="1" kern="0" dirty="0"/>
          </a:p>
          <a:p>
            <a:r>
              <a:rPr lang="pl-PL" sz="2000" kern="0" dirty="0"/>
              <a:t>Mateusz </a:t>
            </a:r>
            <a:r>
              <a:rPr lang="pl-PL" sz="2000" kern="0" dirty="0" err="1"/>
              <a:t>Preizner</a:t>
            </a:r>
            <a:endParaRPr lang="pl-PL" sz="2000" kern="0" dirty="0"/>
          </a:p>
        </p:txBody>
      </p:sp>
      <p:sp>
        <p:nvSpPr>
          <p:cNvPr id="4" name="Symbol zastępczy tekstu 3">
            <a:extLst>
              <a:ext uri="{FF2B5EF4-FFF2-40B4-BE49-F238E27FC236}">
                <a16:creationId xmlns:a16="http://schemas.microsoft.com/office/drawing/2014/main" id="{C49EC62F-6251-5038-0F00-174344AAA048}"/>
              </a:ext>
            </a:extLst>
          </p:cNvPr>
          <p:cNvSpPr>
            <a:spLocks noGrp="1"/>
          </p:cNvSpPr>
          <p:nvPr>
            <p:ph type="body" idx="12"/>
          </p:nvPr>
        </p:nvSpPr>
        <p:spPr/>
        <p:txBody>
          <a:bodyPr/>
          <a:lstStyle/>
          <a:p>
            <a:pPr algn="ctr"/>
            <a:r>
              <a:rPr lang="pl-PL" b="1" dirty="0">
                <a:solidFill>
                  <a:schemeClr val="accent1">
                    <a:lumMod val="75000"/>
                  </a:schemeClr>
                </a:solidFill>
              </a:rPr>
              <a:t>OPIEKUNOWIE</a:t>
            </a:r>
          </a:p>
        </p:txBody>
      </p:sp>
      <p:sp>
        <p:nvSpPr>
          <p:cNvPr id="5" name="Symbol zastępczy tekstu 4">
            <a:extLst>
              <a:ext uri="{FF2B5EF4-FFF2-40B4-BE49-F238E27FC236}">
                <a16:creationId xmlns:a16="http://schemas.microsoft.com/office/drawing/2014/main" id="{5F9FB8E7-5DAB-CAC2-3764-382B9703FCF4}"/>
              </a:ext>
            </a:extLst>
          </p:cNvPr>
          <p:cNvSpPr>
            <a:spLocks noGrp="1"/>
          </p:cNvSpPr>
          <p:nvPr>
            <p:ph type="body" idx="10"/>
          </p:nvPr>
        </p:nvSpPr>
        <p:spPr>
          <a:xfrm>
            <a:off x="755576" y="1120625"/>
            <a:ext cx="8262474" cy="508175"/>
          </a:xfrm>
        </p:spPr>
        <p:txBody>
          <a:bodyPr/>
          <a:lstStyle/>
          <a:p>
            <a:endParaRPr lang="pl-PL" dirty="0"/>
          </a:p>
        </p:txBody>
      </p:sp>
      <p:sp>
        <p:nvSpPr>
          <p:cNvPr id="7" name="Symbol zastępczy zawartości 2">
            <a:extLst>
              <a:ext uri="{FF2B5EF4-FFF2-40B4-BE49-F238E27FC236}">
                <a16:creationId xmlns:a16="http://schemas.microsoft.com/office/drawing/2014/main" id="{5F1B3ED2-6CFB-95A2-A78A-BA0D43B0862D}"/>
              </a:ext>
            </a:extLst>
          </p:cNvPr>
          <p:cNvSpPr txBox="1">
            <a:spLocks/>
          </p:cNvSpPr>
          <p:nvPr/>
        </p:nvSpPr>
        <p:spPr bwMode="auto">
          <a:xfrm>
            <a:off x="4899936" y="4038904"/>
            <a:ext cx="3240360" cy="269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pl-PL" sz="2000" b="1" dirty="0"/>
              <a:t>Elektronika</a:t>
            </a:r>
          </a:p>
          <a:p>
            <a:r>
              <a:rPr lang="pl-PL" sz="2000" dirty="0"/>
              <a:t>Dominika </a:t>
            </a:r>
            <a:r>
              <a:rPr lang="pl-PL" sz="2000" dirty="0" err="1"/>
              <a:t>Kuczak</a:t>
            </a:r>
            <a:endParaRPr lang="pl-PL" sz="2000" dirty="0"/>
          </a:p>
          <a:p>
            <a:pPr marL="0" indent="0">
              <a:buFontTx/>
              <a:buNone/>
            </a:pPr>
            <a:r>
              <a:rPr lang="pl-PL" sz="2000" b="1" kern="0" dirty="0"/>
              <a:t>Inteligentna Elektronika</a:t>
            </a:r>
          </a:p>
          <a:p>
            <a:r>
              <a:rPr lang="pl-PL" sz="2000" kern="0" dirty="0"/>
              <a:t>Bartek Makowski</a:t>
            </a:r>
          </a:p>
          <a:p>
            <a:pPr marL="0" indent="0">
              <a:buFontTx/>
              <a:buNone/>
            </a:pPr>
            <a:r>
              <a:rPr lang="pl-PL" sz="2000" b="1" kern="0" dirty="0" err="1"/>
              <a:t>Electronic</a:t>
            </a:r>
            <a:r>
              <a:rPr lang="pl-PL" sz="2000" b="1" kern="0" dirty="0"/>
              <a:t> and </a:t>
            </a:r>
            <a:r>
              <a:rPr lang="pl-PL" sz="2000" b="1" kern="0" dirty="0" err="1"/>
              <a:t>Computer</a:t>
            </a:r>
            <a:r>
              <a:rPr lang="pl-PL" sz="2000" b="1" kern="0" dirty="0"/>
              <a:t> Engineering</a:t>
            </a:r>
          </a:p>
          <a:p>
            <a:r>
              <a:rPr lang="pl-PL" sz="2000" kern="0" dirty="0"/>
              <a:t>Jakub Grzana</a:t>
            </a:r>
          </a:p>
        </p:txBody>
      </p:sp>
      <p:pic>
        <p:nvPicPr>
          <p:cNvPr id="8" name="Obraz 7">
            <a:extLst>
              <a:ext uri="{FF2B5EF4-FFF2-40B4-BE49-F238E27FC236}">
                <a16:creationId xmlns:a16="http://schemas.microsoft.com/office/drawing/2014/main" id="{413FED6C-D762-6389-C394-65D1330D9E8B}"/>
              </a:ext>
            </a:extLst>
          </p:cNvPr>
          <p:cNvPicPr>
            <a:picLocks noChangeAspect="1"/>
          </p:cNvPicPr>
          <p:nvPr/>
        </p:nvPicPr>
        <p:blipFill>
          <a:blip r:embed="rId2"/>
          <a:stretch>
            <a:fillRect/>
          </a:stretch>
        </p:blipFill>
        <p:spPr>
          <a:xfrm>
            <a:off x="757254" y="3392996"/>
            <a:ext cx="8260796" cy="506012"/>
          </a:xfrm>
          <a:prstGeom prst="rect">
            <a:avLst/>
          </a:prstGeom>
        </p:spPr>
      </p:pic>
    </p:spTree>
    <p:extLst>
      <p:ext uri="{BB962C8B-B14F-4D97-AF65-F5344CB8AC3E}">
        <p14:creationId xmlns:p14="http://schemas.microsoft.com/office/powerpoint/2010/main" val="2481802743"/>
      </p:ext>
    </p:extLst>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ymbol zastępczy tekstu 3"/>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5" name="pole tekstowe 4"/>
          <p:cNvSpPr txBox="1"/>
          <p:nvPr/>
        </p:nvSpPr>
        <p:spPr>
          <a:xfrm>
            <a:off x="876620" y="1853208"/>
            <a:ext cx="8141968" cy="3970318"/>
          </a:xfrm>
          <a:prstGeom prst="rect">
            <a:avLst/>
          </a:prstGeom>
          <a:noFill/>
        </p:spPr>
        <p:txBody>
          <a:bodyPr wrap="square" rtlCol="0">
            <a:spAutoFit/>
          </a:bodyPr>
          <a:lstStyle/>
          <a:p>
            <a:pPr algn="just"/>
            <a:r>
              <a:rPr lang="pl-PL" sz="1800" dirty="0">
                <a:latin typeface="Calibri" panose="020F0502020204030204" pitchFamily="34" charset="0"/>
                <a:ea typeface="Cambria" panose="02040503050406030204" pitchFamily="18" charset="0"/>
                <a:cs typeface="Calibri" panose="020F0502020204030204" pitchFamily="34" charset="0"/>
              </a:rPr>
              <a:t>Student Uczelni jest zobowiązany do postępowania zgodnie z treścią ślubowania,</a:t>
            </a:r>
          </a:p>
          <a:p>
            <a:pPr algn="just"/>
            <a:r>
              <a:rPr lang="pl-PL" sz="1800" dirty="0">
                <a:latin typeface="Calibri" panose="020F0502020204030204" pitchFamily="34" charset="0"/>
                <a:ea typeface="Cambria" panose="02040503050406030204" pitchFamily="18" charset="0"/>
                <a:cs typeface="Calibri" panose="020F0502020204030204" pitchFamily="34" charset="0"/>
              </a:rPr>
              <a:t>Regulaminem i Kodeksem Etyki Studenta. </a:t>
            </a:r>
          </a:p>
          <a:p>
            <a:pPr algn="just"/>
            <a:endParaRPr lang="pl-PL" sz="1800" dirty="0">
              <a:latin typeface="Calibri" panose="020F0502020204030204" pitchFamily="34" charset="0"/>
              <a:ea typeface="Cambria" panose="02040503050406030204" pitchFamily="18" charset="0"/>
              <a:cs typeface="Calibri" panose="020F0502020204030204" pitchFamily="34" charset="0"/>
            </a:endParaRPr>
          </a:p>
          <a:p>
            <a:pPr algn="just"/>
            <a:r>
              <a:rPr lang="pl-PL" sz="1800" dirty="0">
                <a:latin typeface="Calibri" panose="020F0502020204030204" pitchFamily="34" charset="0"/>
                <a:ea typeface="Cambria" panose="02040503050406030204" pitchFamily="18" charset="0"/>
                <a:cs typeface="Calibri" panose="020F0502020204030204" pitchFamily="34" charset="0"/>
              </a:rPr>
              <a:t>Ponadto student ma obowiązek:</a:t>
            </a:r>
          </a:p>
          <a:p>
            <a:pPr algn="just"/>
            <a:endParaRPr lang="pl-PL" sz="1800" dirty="0">
              <a:latin typeface="Calibri" panose="020F0502020204030204" pitchFamily="34" charset="0"/>
              <a:ea typeface="Cambria" panose="02040503050406030204" pitchFamily="18" charset="0"/>
              <a:cs typeface="Calibri" panose="020F0502020204030204" pitchFamily="34" charset="0"/>
            </a:endParaRPr>
          </a:p>
          <a:p>
            <a:pPr marL="285750" indent="-285750" algn="just">
              <a:buFont typeface="Arial" panose="020B0604020202020204" pitchFamily="34" charset="0"/>
              <a:buChar char="•"/>
            </a:pPr>
            <a:r>
              <a:rPr lang="pl-PL" sz="1800" dirty="0">
                <a:latin typeface="Calibri" panose="020F0502020204030204" pitchFamily="34" charset="0"/>
                <a:ea typeface="Cambria" panose="02040503050406030204" pitchFamily="18" charset="0"/>
                <a:cs typeface="Calibri" panose="020F0502020204030204" pitchFamily="34" charset="0"/>
              </a:rPr>
              <a:t>Zapisania się (rejestracji) na zajęcia, zgodnie z planem studiów obowiązującym na cyklu kształcenia, do którego jest aktualnie przypisany.</a:t>
            </a:r>
          </a:p>
          <a:p>
            <a:pPr marL="285750" indent="-285750" algn="just">
              <a:buFont typeface="Arial" panose="020B0604020202020204" pitchFamily="34" charset="0"/>
              <a:buChar char="•"/>
            </a:pPr>
            <a:r>
              <a:rPr lang="pl-PL" sz="1800" dirty="0">
                <a:latin typeface="Calibri" panose="020F0502020204030204" pitchFamily="34" charset="0"/>
                <a:ea typeface="Cambria" panose="02040503050406030204" pitchFamily="18" charset="0"/>
                <a:cs typeface="Calibri" panose="020F0502020204030204" pitchFamily="34" charset="0"/>
              </a:rPr>
              <a:t>Uczestniczenia w zajęciach, spotkaniach organizacyjnych oraz zaliczenia szkolenia BHP.</a:t>
            </a:r>
          </a:p>
          <a:p>
            <a:pPr marL="285750" indent="-285750" algn="just">
              <a:buFont typeface="Arial" panose="020B0604020202020204" pitchFamily="34" charset="0"/>
              <a:buChar char="•"/>
            </a:pPr>
            <a:r>
              <a:rPr lang="pl-PL" sz="1800" dirty="0">
                <a:latin typeface="Calibri" panose="020F0502020204030204" pitchFamily="34" charset="0"/>
                <a:ea typeface="Cambria" panose="02040503050406030204" pitchFamily="18" charset="0"/>
                <a:cs typeface="Calibri" panose="020F0502020204030204" pitchFamily="34" charset="0"/>
              </a:rPr>
              <a:t>Zaliczania przedmiotów, odbywania praktyk i spełniania innych wymogów, przewidzianych w programie studiów.</a:t>
            </a:r>
          </a:p>
          <a:p>
            <a:pPr marL="285750" indent="-285750" algn="just">
              <a:buFont typeface="Arial" panose="020B0604020202020204" pitchFamily="34" charset="0"/>
              <a:buChar char="•"/>
            </a:pPr>
            <a:r>
              <a:rPr lang="pl-PL" sz="1800" dirty="0">
                <a:latin typeface="Calibri" panose="020F0502020204030204" pitchFamily="34" charset="0"/>
                <a:ea typeface="Cambria" panose="02040503050406030204" pitchFamily="18" charset="0"/>
                <a:cs typeface="Calibri" panose="020F0502020204030204" pitchFamily="34" charset="0"/>
              </a:rPr>
              <a:t>Odpowiedniego reagowania na korespondencję dotyczącą studiów.</a:t>
            </a:r>
          </a:p>
          <a:p>
            <a:pPr marL="285750" indent="-285750" algn="just">
              <a:buFont typeface="Arial" panose="020B0604020202020204" pitchFamily="34" charset="0"/>
              <a:buChar char="•"/>
            </a:pPr>
            <a:r>
              <a:rPr lang="pl-PL" sz="1800" dirty="0">
                <a:latin typeface="Calibri" panose="020F0502020204030204" pitchFamily="34" charset="0"/>
                <a:ea typeface="Cambria" panose="02040503050406030204" pitchFamily="18" charset="0"/>
                <a:cs typeface="Calibri" panose="020F0502020204030204" pitchFamily="34" charset="0"/>
              </a:rPr>
              <a:t>Wnoszenia opłat związanych ze studiami pod rygorem skutków, o których mowa w § 33 ust. 2 pkt 3. (skreślenie z listy studentów)</a:t>
            </a:r>
          </a:p>
        </p:txBody>
      </p:sp>
      <p:sp>
        <p:nvSpPr>
          <p:cNvPr id="6" name="Text Placeholder 4">
            <a:extLst>
              <a:ext uri="{FF2B5EF4-FFF2-40B4-BE49-F238E27FC236}">
                <a16:creationId xmlns:a16="http://schemas.microsoft.com/office/drawing/2014/main" id="{B90E2947-C17D-45C8-B30B-DFAB157FA140}"/>
              </a:ext>
            </a:extLst>
          </p:cNvPr>
          <p:cNvSpPr>
            <a:spLocks noGrp="1"/>
          </p:cNvSpPr>
          <p:nvPr>
            <p:ph type="body" idx="10"/>
          </p:nvPr>
        </p:nvSpPr>
        <p:spPr>
          <a:xfrm>
            <a:off x="755576" y="1120625"/>
            <a:ext cx="8136904" cy="508175"/>
          </a:xfrm>
        </p:spPr>
        <p:txBody>
          <a:bodyPr/>
          <a:lstStyle/>
          <a:p>
            <a:endParaRPr lang="en-US" dirty="0"/>
          </a:p>
        </p:txBody>
      </p:sp>
    </p:spTree>
    <p:extLst>
      <p:ext uri="{BB962C8B-B14F-4D97-AF65-F5344CB8AC3E}">
        <p14:creationId xmlns:p14="http://schemas.microsoft.com/office/powerpoint/2010/main" val="2413426707"/>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4" name="Prostokąt 3">
            <a:extLst>
              <a:ext uri="{FF2B5EF4-FFF2-40B4-BE49-F238E27FC236}">
                <a16:creationId xmlns:a16="http://schemas.microsoft.com/office/drawing/2014/main" id="{CBE2F331-2023-4A12-8627-70DF9ABAF5A3}"/>
              </a:ext>
            </a:extLst>
          </p:cNvPr>
          <p:cNvSpPr/>
          <p:nvPr/>
        </p:nvSpPr>
        <p:spPr>
          <a:xfrm>
            <a:off x="755575" y="2044056"/>
            <a:ext cx="8136830" cy="3416320"/>
          </a:xfrm>
          <a:prstGeom prst="rect">
            <a:avLst/>
          </a:prstGeom>
        </p:spPr>
        <p:txBody>
          <a:bodyPr wrap="square">
            <a:spAutoFit/>
          </a:bodyPr>
          <a:lstStyle/>
          <a:p>
            <a:pPr marL="342900" indent="-34290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Terminowego rozliczania się z Uczelnią ze wszystkich zobowiązań zaciągniętych wobec Uczelni w trakcie studiów, w tym:</a:t>
            </a:r>
          </a:p>
          <a:p>
            <a:pPr marL="914400" lvl="1" indent="-457200" algn="just">
              <a:spcBef>
                <a:spcPts val="0"/>
              </a:spcBef>
              <a:spcAft>
                <a:spcPts val="0"/>
              </a:spcAft>
              <a:buFont typeface="+mj-lt"/>
              <a:buAutoNum type="alphaLcParenR"/>
            </a:pPr>
            <a:r>
              <a:rPr lang="pl-PL" sz="1800" dirty="0">
                <a:solidFill>
                  <a:srgbClr val="000000"/>
                </a:solidFill>
                <a:latin typeface="Calibri" panose="020F0502020204030204" pitchFamily="34" charset="0"/>
                <a:cs typeface="Calibri" panose="020F0502020204030204" pitchFamily="34" charset="0"/>
              </a:rPr>
              <a:t>Zwrotu wypożyczonych książek do bibliotek,</a:t>
            </a:r>
          </a:p>
          <a:p>
            <a:pPr marL="914400" lvl="1" indent="-457200" algn="just">
              <a:spcBef>
                <a:spcPts val="0"/>
              </a:spcBef>
              <a:spcAft>
                <a:spcPts val="0"/>
              </a:spcAft>
              <a:buFont typeface="+mj-lt"/>
              <a:buAutoNum type="alphaLcParenR"/>
            </a:pPr>
            <a:r>
              <a:rPr lang="pl-PL" sz="1800" dirty="0">
                <a:solidFill>
                  <a:srgbClr val="000000"/>
                </a:solidFill>
                <a:latin typeface="Calibri" panose="020F0502020204030204" pitchFamily="34" charset="0"/>
                <a:cs typeface="Calibri" panose="020F0502020204030204" pitchFamily="34" charset="0"/>
              </a:rPr>
              <a:t>Zwrotu wypożyczonego sprzętu,</a:t>
            </a:r>
          </a:p>
          <a:p>
            <a:pPr marL="342900" indent="-34290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Niezwłocznego powiadomienia dziekana o zmianie danych osobowych, w tym adresu do korespondencji.</a:t>
            </a:r>
          </a:p>
          <a:p>
            <a:pPr marL="342900" indent="-34290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Stosownej ochrony i zachowania poufności danych niezbędnych do zalogowania w systemach i usługach informatycznych udostępnianych przez Uczelnię.</a:t>
            </a:r>
          </a:p>
          <a:p>
            <a:pPr marL="342900" indent="-34290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Ochrony danych osobowych, przestrzegania określonych w Uczelni zasad dotyczących postępowania z danymi osobowymi oraz powstrzymania się od wykorzystywania udostępnianych przez Uczelnię danych osobowych niezgodnie z ich przeznaczeniem czy celem udostępnienia ich studentowi.</a:t>
            </a:r>
          </a:p>
        </p:txBody>
      </p:sp>
    </p:spTree>
    <p:extLst>
      <p:ext uri="{BB962C8B-B14F-4D97-AF65-F5344CB8AC3E}">
        <p14:creationId xmlns:p14="http://schemas.microsoft.com/office/powerpoint/2010/main" val="1966783828"/>
      </p:ext>
    </p:extLst>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2" name="Prostokąt 1">
            <a:extLst>
              <a:ext uri="{FF2B5EF4-FFF2-40B4-BE49-F238E27FC236}">
                <a16:creationId xmlns:a16="http://schemas.microsoft.com/office/drawing/2014/main" id="{DAFBCC7E-4E43-4E65-86D2-D198840FFC0C}"/>
              </a:ext>
            </a:extLst>
          </p:cNvPr>
          <p:cNvSpPr/>
          <p:nvPr/>
        </p:nvSpPr>
        <p:spPr>
          <a:xfrm>
            <a:off x="755575" y="2024844"/>
            <a:ext cx="7812868" cy="3693319"/>
          </a:xfrm>
          <a:prstGeom prst="rect">
            <a:avLst/>
          </a:prstGeom>
        </p:spPr>
        <p:txBody>
          <a:bodyPr wrap="square">
            <a:spAutoFit/>
          </a:bodyPr>
          <a:lstStyle/>
          <a:p>
            <a:pPr marL="285750" indent="-285750">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Terminowego wykonywania badań lekarskich oraz szczepień wymaganych odrębnymi przepisami.</a:t>
            </a:r>
          </a:p>
          <a:p>
            <a:pPr marL="285750" indent="-285750">
              <a:spcBef>
                <a:spcPts val="0"/>
              </a:spcBef>
              <a:spcAft>
                <a:spcPts val="0"/>
              </a:spcAft>
              <a:buFont typeface="Arial" panose="020B0604020202020204" pitchFamily="34" charset="0"/>
              <a:buChar char="•"/>
            </a:pPr>
            <a:endParaRPr lang="pl-PL" sz="1800" dirty="0">
              <a:solidFill>
                <a:srgbClr val="000000"/>
              </a:solidFill>
              <a:latin typeface="Calibri" panose="020F0502020204030204" pitchFamily="34" charset="0"/>
              <a:cs typeface="Calibri" panose="020F0502020204030204" pitchFamily="34" charset="0"/>
            </a:endParaRPr>
          </a:p>
          <a:p>
            <a:pPr marL="285750" indent="-285750">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Student danego wydziału zobowiązany jest do zapoznawania się z zarządzeniami, poleceniami i informacjami ogłaszanymi na stronach internetowych działów podległych prorektorowi właściwemu do spraw studenckich oraz z informacjami kierowanymi do studenta, wysyłanymi na jego adres w systemie uczelnianej poczty elektronicznej lub przez system teleinformatyczny.</a:t>
            </a:r>
          </a:p>
          <a:p>
            <a:pPr>
              <a:spcBef>
                <a:spcPts val="0"/>
              </a:spcBef>
              <a:spcAft>
                <a:spcPts val="0"/>
              </a:spcAft>
            </a:pPr>
            <a:endParaRPr lang="pl-PL" sz="1800" dirty="0">
              <a:solidFill>
                <a:srgbClr val="000000"/>
              </a:solidFill>
              <a:latin typeface="Calibri" panose="020F0502020204030204" pitchFamily="34" charset="0"/>
              <a:cs typeface="Calibri" panose="020F0502020204030204" pitchFamily="34" charset="0"/>
            </a:endParaRPr>
          </a:p>
          <a:p>
            <a:pPr marL="285750" indent="-285750">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Za naruszenie przepisów obowiązujących w Uczelni oraz za czyny uchybiające godności studenta, student ponosi odpowiedzialność dyscyplinarną przed komisją dyscyplinarną na zasadach określonych w ustawie.</a:t>
            </a:r>
          </a:p>
        </p:txBody>
      </p:sp>
    </p:spTree>
    <p:extLst>
      <p:ext uri="{BB962C8B-B14F-4D97-AF65-F5344CB8AC3E}">
        <p14:creationId xmlns:p14="http://schemas.microsoft.com/office/powerpoint/2010/main" val="3238758902"/>
      </p:ext>
    </p:extLst>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2" name="Prostokąt 1">
            <a:extLst>
              <a:ext uri="{FF2B5EF4-FFF2-40B4-BE49-F238E27FC236}">
                <a16:creationId xmlns:a16="http://schemas.microsoft.com/office/drawing/2014/main" id="{2545C0F3-212C-4A32-9D64-C6E80A9F8AA8}"/>
              </a:ext>
            </a:extLst>
          </p:cNvPr>
          <p:cNvSpPr/>
          <p:nvPr/>
        </p:nvSpPr>
        <p:spPr>
          <a:xfrm>
            <a:off x="827584" y="1611323"/>
            <a:ext cx="7920880" cy="4878259"/>
          </a:xfrm>
          <a:prstGeom prst="rect">
            <a:avLst/>
          </a:prstGeom>
        </p:spPr>
        <p:txBody>
          <a:bodyPr wrap="square">
            <a:spAutoFit/>
          </a:bodyPr>
          <a:lstStyle/>
          <a:p>
            <a:pPr algn="just">
              <a:spcBef>
                <a:spcPts val="0"/>
              </a:spcBef>
              <a:spcAft>
                <a:spcPts val="0"/>
              </a:spcAft>
            </a:pPr>
            <a:br>
              <a:rPr lang="pl-PL" dirty="0">
                <a:latin typeface="Calibri" panose="020F0502020204030204" pitchFamily="34" charset="0"/>
                <a:cs typeface="Calibri" panose="020F0502020204030204" pitchFamily="34" charset="0"/>
              </a:rPr>
            </a:br>
            <a:r>
              <a:rPr lang="pl-PL" sz="2000" b="1" dirty="0">
                <a:solidFill>
                  <a:srgbClr val="000000"/>
                </a:solidFill>
                <a:latin typeface="Calibri" panose="020F0502020204030204" pitchFamily="34" charset="0"/>
                <a:cs typeface="Calibri" panose="020F0502020204030204" pitchFamily="34" charset="0"/>
              </a:rPr>
              <a:t>Student Uczelni ma prawo do:</a:t>
            </a:r>
            <a:endParaRPr lang="pl-PL" dirty="0">
              <a:latin typeface="Calibri" panose="020F0502020204030204" pitchFamily="34" charset="0"/>
              <a:cs typeface="Calibri" panose="020F0502020204030204" pitchFamily="34" charset="0"/>
            </a:endParaRP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Zdobywania wiedzy, umiejętności i kompetencji społecznych oraz rozwijania własnych zainteresowań, w tym do uczestniczenia w zajęciach, spotkaniach organizacyjnych na Politechnice Wrocławskiej, zaliczania przedmiotów, odbywania praktyk.</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Przenoszenia i uznawania punktów ECTS.</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Odbywania studiów według indywidualnej organizacji studiów.</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Usprawiedliwiania nieobecności na zajęciach.</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Urlopów od zajęć oraz urlopów od zajęć z możliwością przystąpienia do weryfikacji uzyskanych efektów uczenia się określonych w programie studiów.</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Zmiany kierunku studiów.</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Przeniesienia na studia stacjonarne albo niestacjonarne.</a:t>
            </a:r>
          </a:p>
          <a:p>
            <a:pPr marL="285750" indent="-285750" algn="just">
              <a:spcBef>
                <a:spcPts val="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Przystąpienia do egzaminu komisyjnego przy udziale wskazanego przez niego obserwatora.</a:t>
            </a:r>
          </a:p>
          <a:p>
            <a:br>
              <a:rPr lang="pl-PL" dirty="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574452"/>
      </p:ext>
    </p:extLst>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2" name="Prostokąt 1">
            <a:extLst>
              <a:ext uri="{FF2B5EF4-FFF2-40B4-BE49-F238E27FC236}">
                <a16:creationId xmlns:a16="http://schemas.microsoft.com/office/drawing/2014/main" id="{2545C0F3-212C-4A32-9D64-C6E80A9F8AA8}"/>
              </a:ext>
            </a:extLst>
          </p:cNvPr>
          <p:cNvSpPr/>
          <p:nvPr/>
        </p:nvSpPr>
        <p:spPr>
          <a:xfrm>
            <a:off x="827584" y="1611323"/>
            <a:ext cx="7920880" cy="4293483"/>
          </a:xfrm>
          <a:prstGeom prst="rect">
            <a:avLst/>
          </a:prstGeom>
        </p:spPr>
        <p:txBody>
          <a:bodyPr wrap="square">
            <a:spAutoFit/>
          </a:bodyPr>
          <a:lstStyle/>
          <a:p>
            <a:pPr algn="just">
              <a:spcBef>
                <a:spcPts val="0"/>
              </a:spcBef>
              <a:spcAft>
                <a:spcPts val="0"/>
              </a:spcAft>
            </a:pPr>
            <a:br>
              <a:rPr lang="pl-PL" dirty="0">
                <a:latin typeface="Calibri" panose="020F0502020204030204" pitchFamily="34" charset="0"/>
                <a:cs typeface="Calibri" panose="020F0502020204030204" pitchFamily="34" charset="0"/>
              </a:rPr>
            </a:br>
            <a:r>
              <a:rPr lang="pl-PL" sz="2000" b="1" dirty="0">
                <a:solidFill>
                  <a:srgbClr val="000000"/>
                </a:solidFill>
                <a:latin typeface="Calibri" panose="020F0502020204030204" pitchFamily="34" charset="0"/>
                <a:cs typeface="Calibri" panose="020F0502020204030204" pitchFamily="34" charset="0"/>
              </a:rPr>
              <a:t>Student Uczelni ma prawo do:</a:t>
            </a:r>
            <a:endParaRPr lang="pl-PL" dirty="0">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Powtarzania określonych zajęć z powodu niezadowalających wyników w nauce na zasadach określonych w Regulaminie.</a:t>
            </a:r>
          </a:p>
          <a:p>
            <a:pPr marL="285750" marR="0" lvl="0" indent="-285750" algn="just"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Zrzeszania się w uczelnianych organizacjach studenckich oraz do czynnego uczestniczenia w życiu społecznym, kulturalnym, sportowym i naukowym Uczelni.</a:t>
            </a:r>
          </a:p>
          <a:p>
            <a:pPr marL="285750" marR="0" lvl="0" indent="-285750" algn="just"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Uczestniczenia w wyborze władz akademickich Uczelni.</a:t>
            </a:r>
          </a:p>
          <a:p>
            <a:pPr marL="285750" marR="0" lvl="0" indent="-285750" algn="just"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Wybierania i bycia wybieranym do organów kolegialnych Uczelni i do organów Samorządu Studenckiego (czynne i bierne prawo wyborcze), zgodnie z odrębnymi regulacjami.</a:t>
            </a:r>
          </a:p>
          <a:p>
            <a:pPr marL="285750" marR="0" lvl="0" indent="-285750" algn="just"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Świadczeń pomocy dla studentów oraz zakwaterowania w domu studenckim – według zasad określonych odrębnymi przepisami.</a:t>
            </a:r>
          </a:p>
          <a:p>
            <a:pPr marL="285750" marR="0" lvl="0" indent="-285750" algn="just"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Ochrony swoich danych osobowych, a w szczególności danych dotyczących statusu materialnego i uzyskiwanych ocen.</a:t>
            </a:r>
          </a:p>
        </p:txBody>
      </p:sp>
    </p:spTree>
    <p:extLst>
      <p:ext uri="{BB962C8B-B14F-4D97-AF65-F5344CB8AC3E}">
        <p14:creationId xmlns:p14="http://schemas.microsoft.com/office/powerpoint/2010/main" val="626107130"/>
      </p:ext>
    </p:extLst>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3" name="Prostokąt 2">
            <a:extLst>
              <a:ext uri="{FF2B5EF4-FFF2-40B4-BE49-F238E27FC236}">
                <a16:creationId xmlns:a16="http://schemas.microsoft.com/office/drawing/2014/main" id="{DB2B2370-0BAE-4B61-85DD-049F34554940}"/>
              </a:ext>
            </a:extLst>
          </p:cNvPr>
          <p:cNvSpPr/>
          <p:nvPr/>
        </p:nvSpPr>
        <p:spPr>
          <a:xfrm>
            <a:off x="894066" y="2096852"/>
            <a:ext cx="8010984" cy="4062651"/>
          </a:xfrm>
          <a:prstGeom prst="rect">
            <a:avLst/>
          </a:prstGeom>
        </p:spPr>
        <p:txBody>
          <a:bodyPr wrap="square">
            <a:spAutoFit/>
          </a:bodyPr>
          <a:lstStyle/>
          <a:p>
            <a:pPr>
              <a:spcBef>
                <a:spcPts val="0"/>
              </a:spcBef>
              <a:spcAft>
                <a:spcPts val="0"/>
              </a:spcAft>
            </a:pPr>
            <a:r>
              <a:rPr lang="pl-PL" sz="2000" b="1" dirty="0">
                <a:solidFill>
                  <a:srgbClr val="000000"/>
                </a:solidFill>
                <a:latin typeface="Calibri" panose="020F0502020204030204" pitchFamily="34" charset="0"/>
                <a:cs typeface="Calibri" panose="020F0502020204030204" pitchFamily="34" charset="0"/>
              </a:rPr>
              <a:t>Student Uczelni ma prawo do:</a:t>
            </a:r>
            <a:endParaRPr lang="pl-PL" dirty="0">
              <a:latin typeface="Calibri" panose="020F0502020204030204" pitchFamily="34" charset="0"/>
              <a:cs typeface="Calibri" panose="020F0502020204030204" pitchFamily="34" charset="0"/>
            </a:endParaRPr>
          </a:p>
          <a:p>
            <a:pPr marL="285750" indent="-285750">
              <a:spcBef>
                <a:spcPts val="40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Wglądu do swoich ocenionych prac - sprawdzianów, kolokwiów, sprawozdań z laboratoriów, projektów, prac kontrolnych, a także do pracy egzaminacyjnej w terminie podanym przez prowadzącego zajęcia.</a:t>
            </a:r>
          </a:p>
          <a:p>
            <a:pPr marL="285750" indent="-285750">
              <a:spcBef>
                <a:spcPts val="40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Przeszkolenia w zakresie praw i obowiązków studenta, prowadzonego przez Samorząd Studencki we współpracy z Parlamentem Studentów Rzeczypospolitej Polskiej.</a:t>
            </a:r>
          </a:p>
          <a:p>
            <a:pPr marL="285750" indent="-285750">
              <a:spcBef>
                <a:spcPts val="40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Korzystania z ulg, zgodnie z odrębnymi przepisami.</a:t>
            </a:r>
          </a:p>
          <a:p>
            <a:pPr marL="285750" indent="-285750">
              <a:spcBef>
                <a:spcPts val="40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Odbywania zajęć w salach dydaktycznych zapewniających odpowiednie warunki do realizacji tych zajęć, w tym z zachowaniem przepisów BHP.</a:t>
            </a:r>
          </a:p>
          <a:p>
            <a:pPr marL="285750" indent="-285750">
              <a:spcBef>
                <a:spcPts val="400"/>
              </a:spcBef>
              <a:spcAft>
                <a:spcPts val="0"/>
              </a:spcAft>
              <a:buFont typeface="Arial" panose="020B0604020202020204" pitchFamily="34" charset="0"/>
              <a:buChar char="•"/>
            </a:pPr>
            <a:r>
              <a:rPr lang="pl-PL" sz="1800" dirty="0">
                <a:solidFill>
                  <a:srgbClr val="000000"/>
                </a:solidFill>
                <a:latin typeface="Calibri" panose="020F0502020204030204" pitchFamily="34" charset="0"/>
                <a:cs typeface="Calibri" panose="020F0502020204030204" pitchFamily="34" charset="0"/>
              </a:rPr>
              <a:t>korzystania z pomocy psychologicznej zapewnionej przez Uczelnię.</a:t>
            </a:r>
          </a:p>
          <a:p>
            <a:br>
              <a:rPr lang="pl-PL" dirty="0">
                <a:latin typeface="Calibri" panose="020F0502020204030204" pitchFamily="34" charset="0"/>
                <a:cs typeface="Calibri" panose="020F0502020204030204" pitchFamily="34" charset="0"/>
              </a:rPr>
            </a:b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8345533"/>
      </p:ext>
    </p:extLst>
  </p:cSld>
  <p:clrMapOvr>
    <a:masterClrMapping/>
  </p:clrMapOvr>
  <p:transition>
    <p:randomBa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2" name="Prostokąt 1">
            <a:extLst>
              <a:ext uri="{FF2B5EF4-FFF2-40B4-BE49-F238E27FC236}">
                <a16:creationId xmlns:a16="http://schemas.microsoft.com/office/drawing/2014/main" id="{7910E8A8-9F96-43C8-B4A3-9090A8BE691D}"/>
              </a:ext>
            </a:extLst>
          </p:cNvPr>
          <p:cNvSpPr/>
          <p:nvPr/>
        </p:nvSpPr>
        <p:spPr>
          <a:xfrm>
            <a:off x="935596" y="2024844"/>
            <a:ext cx="7308812" cy="2523768"/>
          </a:xfrm>
          <a:prstGeom prst="rect">
            <a:avLst/>
          </a:prstGeom>
        </p:spPr>
        <p:txBody>
          <a:bodyPr wrap="square">
            <a:spAutoFit/>
          </a:bodyPr>
          <a:lstStyle/>
          <a:p>
            <a:pPr>
              <a:spcBef>
                <a:spcPts val="0"/>
              </a:spcBef>
              <a:spcAft>
                <a:spcPts val="0"/>
              </a:spcAft>
            </a:pPr>
            <a:r>
              <a:rPr lang="pl-PL" sz="2800" b="1" dirty="0">
                <a:solidFill>
                  <a:srgbClr val="000000"/>
                </a:solidFill>
                <a:latin typeface="Calibri" panose="020F0502020204030204" pitchFamily="34" charset="0"/>
                <a:cs typeface="Calibri" panose="020F0502020204030204" pitchFamily="34" charset="0"/>
              </a:rPr>
              <a:t>A ponadto student może: </a:t>
            </a:r>
            <a:endParaRPr lang="pl-PL" sz="2400" dirty="0">
              <a:latin typeface="Calibri" panose="020F0502020204030204" pitchFamily="34" charset="0"/>
              <a:cs typeface="Calibri" panose="020F0502020204030204" pitchFamily="34" charset="0"/>
            </a:endParaRPr>
          </a:p>
          <a:p>
            <a:pPr marL="285750" indent="-285750">
              <a:spcBef>
                <a:spcPts val="400"/>
              </a:spcBef>
              <a:spcAft>
                <a:spcPts val="0"/>
              </a:spcAft>
              <a:buFont typeface="Arial" panose="020B0604020202020204" pitchFamily="34" charset="0"/>
              <a:buChar char="•"/>
            </a:pPr>
            <a:r>
              <a:rPr lang="pl-PL" sz="2400" dirty="0">
                <a:solidFill>
                  <a:srgbClr val="000000"/>
                </a:solidFill>
                <a:latin typeface="Calibri" panose="020F0502020204030204" pitchFamily="34" charset="0"/>
                <a:cs typeface="Calibri" panose="020F0502020204030204" pitchFamily="34" charset="0"/>
              </a:rPr>
              <a:t>otrzymywać nagrody i wyróżnienia. </a:t>
            </a:r>
          </a:p>
          <a:p>
            <a:pPr marL="285750" indent="-285750">
              <a:spcBef>
                <a:spcPts val="400"/>
              </a:spcBef>
              <a:spcAft>
                <a:spcPts val="0"/>
              </a:spcAft>
              <a:buFont typeface="Arial" panose="020B0604020202020204" pitchFamily="34" charset="0"/>
              <a:buChar char="•"/>
            </a:pPr>
            <a:r>
              <a:rPr lang="pl-PL" sz="2400" dirty="0">
                <a:solidFill>
                  <a:srgbClr val="000000"/>
                </a:solidFill>
                <a:latin typeface="Calibri" panose="020F0502020204030204" pitchFamily="34" charset="0"/>
                <a:cs typeface="Calibri" panose="020F0502020204030204" pitchFamily="34" charset="0"/>
              </a:rPr>
              <a:t>ubiegać się o przyznanie kredytu studenckiego na zasadach określonych odrębnymi przepisami. </a:t>
            </a:r>
          </a:p>
          <a:p>
            <a:pPr marL="285750" indent="-285750">
              <a:spcBef>
                <a:spcPts val="400"/>
              </a:spcBef>
              <a:spcAft>
                <a:spcPts val="0"/>
              </a:spcAft>
              <a:buFont typeface="Arial" panose="020B0604020202020204" pitchFamily="34" charset="0"/>
              <a:buChar char="•"/>
            </a:pPr>
            <a:r>
              <a:rPr lang="pl-PL" sz="2400" dirty="0">
                <a:solidFill>
                  <a:srgbClr val="000000"/>
                </a:solidFill>
                <a:latin typeface="Calibri" panose="020F0502020204030204" pitchFamily="34" charset="0"/>
                <a:cs typeface="Calibri" panose="020F0502020204030204" pitchFamily="34" charset="0"/>
              </a:rPr>
              <a:t>wyrażać swoją opinię w systemie ankietowego badania opinii studentów o zajęciach prowadzonych w Uczelni.</a:t>
            </a:r>
          </a:p>
        </p:txBody>
      </p:sp>
    </p:spTree>
    <p:extLst>
      <p:ext uri="{BB962C8B-B14F-4D97-AF65-F5344CB8AC3E}">
        <p14:creationId xmlns:p14="http://schemas.microsoft.com/office/powerpoint/2010/main" val="1899584309"/>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ole tekstowe 1">
            <a:extLst>
              <a:ext uri="{FF2B5EF4-FFF2-40B4-BE49-F238E27FC236}">
                <a16:creationId xmlns:a16="http://schemas.microsoft.com/office/drawing/2014/main" id="{61D88656-CBA7-4F7F-9499-B1E0B1AA422D}"/>
              </a:ext>
            </a:extLst>
          </p:cNvPr>
          <p:cNvSpPr txBox="1">
            <a:spLocks noChangeArrowheads="1"/>
          </p:cNvSpPr>
          <p:nvPr/>
        </p:nvSpPr>
        <p:spPr bwMode="auto">
          <a:xfrm>
            <a:off x="2914261" y="235965"/>
            <a:ext cx="4095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3600" b="1" dirty="0">
                <a:solidFill>
                  <a:srgbClr val="C00000"/>
                </a:solidFill>
                <a:latin typeface="Calibri" panose="020F0502020204030204" pitchFamily="34" charset="0"/>
                <a:cs typeface="Calibri" panose="020F0502020204030204" pitchFamily="34" charset="0"/>
              </a:rPr>
              <a:t>WŁADZE  WYDZIAŁU</a:t>
            </a:r>
          </a:p>
        </p:txBody>
      </p:sp>
      <p:sp>
        <p:nvSpPr>
          <p:cNvPr id="8195" name="Prostokąt 20">
            <a:extLst>
              <a:ext uri="{FF2B5EF4-FFF2-40B4-BE49-F238E27FC236}">
                <a16:creationId xmlns:a16="http://schemas.microsoft.com/office/drawing/2014/main" id="{95E123B7-17D7-47A0-BF46-7572803FAC5F}"/>
              </a:ext>
            </a:extLst>
          </p:cNvPr>
          <p:cNvSpPr>
            <a:spLocks noChangeArrowheads="1"/>
          </p:cNvSpPr>
          <p:nvPr/>
        </p:nvSpPr>
        <p:spPr bwMode="auto">
          <a:xfrm>
            <a:off x="1476375" y="816307"/>
            <a:ext cx="8029575"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DZIEKAN</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prof. dr hab. inż. Rafał Walczak</a:t>
            </a: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PRODZIEKAN DS. OGÓLNYCH</a:t>
            </a:r>
          </a:p>
          <a:p>
            <a:pPr>
              <a:spcBef>
                <a:spcPct val="0"/>
              </a:spcBef>
              <a:buFontTx/>
              <a:buNone/>
            </a:pPr>
            <a:r>
              <a:rPr lang="pl-PL" altLang="pl-PL" sz="2000" dirty="0">
                <a:latin typeface="Calibri" panose="020F0502020204030204" pitchFamily="34" charset="0"/>
                <a:cs typeface="Calibri" panose="020F0502020204030204" pitchFamily="34" charset="0"/>
              </a:rPr>
              <a:t>prof. dr hab. inż. Jarosław Domaradzki</a:t>
            </a: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PRODZIEKAN DS. DYDAKTYKI</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dr hab. inż. Artur Wiatrowski, prof. uczelni</a:t>
            </a:r>
            <a:endParaRPr lang="pl-PL" altLang="pl-PL" sz="1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PRODZIEKAN DS. WSPÓŁPRACY</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dr hab. inż. Adam Polak, prof. uczelni</a:t>
            </a:r>
            <a:endParaRPr lang="pl-PL" altLang="pl-PL" sz="1900" dirty="0">
              <a:latin typeface="Calibri" panose="020F0502020204030204" pitchFamily="34" charset="0"/>
              <a:cs typeface="Calibri" panose="020F0502020204030204" pitchFamily="34" charset="0"/>
            </a:endParaRPr>
          </a:p>
        </p:txBody>
      </p:sp>
      <p:pic>
        <p:nvPicPr>
          <p:cNvPr id="8196" name="Obraz 1">
            <a:extLst>
              <a:ext uri="{FF2B5EF4-FFF2-40B4-BE49-F238E27FC236}">
                <a16:creationId xmlns:a16="http://schemas.microsoft.com/office/drawing/2014/main" id="{70101DBF-A670-4C50-A9BA-BC8B7AC26A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006327"/>
            <a:ext cx="963613" cy="1444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Obraz 2">
            <a:extLst>
              <a:ext uri="{FF2B5EF4-FFF2-40B4-BE49-F238E27FC236}">
                <a16:creationId xmlns:a16="http://schemas.microsoft.com/office/drawing/2014/main" id="{DD9D267D-8456-4AD4-BAC4-FDD643D94E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4145" y="2301650"/>
            <a:ext cx="1012825" cy="1517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Obraz 4">
            <a:extLst>
              <a:ext uri="{FF2B5EF4-FFF2-40B4-BE49-F238E27FC236}">
                <a16:creationId xmlns:a16="http://schemas.microsoft.com/office/drawing/2014/main" id="{64622E58-8FA1-4A21-9C6E-5CB0B8B350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7526" y="3678629"/>
            <a:ext cx="1025525" cy="1535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extLst>
              <a:ext uri="{FF2B5EF4-FFF2-40B4-BE49-F238E27FC236}">
                <a16:creationId xmlns:a16="http://schemas.microsoft.com/office/drawing/2014/main" id="{CED2BE66-31C8-4C86-8EB3-91116ADC2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4309" y="5003815"/>
            <a:ext cx="1127708" cy="1449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3" name="Prostokąt 2">
            <a:extLst>
              <a:ext uri="{FF2B5EF4-FFF2-40B4-BE49-F238E27FC236}">
                <a16:creationId xmlns:a16="http://schemas.microsoft.com/office/drawing/2014/main" id="{4C39217A-ED4D-4A0A-BB7A-C7735A5E22E5}"/>
              </a:ext>
            </a:extLst>
          </p:cNvPr>
          <p:cNvSpPr/>
          <p:nvPr/>
        </p:nvSpPr>
        <p:spPr>
          <a:xfrm>
            <a:off x="1049847" y="2156908"/>
            <a:ext cx="7308812" cy="3785652"/>
          </a:xfrm>
          <a:prstGeom prst="rect">
            <a:avLst/>
          </a:prstGeom>
        </p:spPr>
        <p:txBody>
          <a:bodyPr wrap="square">
            <a:spAutoFit/>
          </a:bodyPr>
          <a:lstStyle/>
          <a:p>
            <a:pPr marL="342900" indent="-342900">
              <a:spcBef>
                <a:spcPts val="0"/>
              </a:spcBef>
              <a:spcAft>
                <a:spcPts val="0"/>
              </a:spcAft>
              <a:buFont typeface="Arial" panose="020B0604020202020204" pitchFamily="34" charset="0"/>
              <a:buChar char="•"/>
            </a:pPr>
            <a:r>
              <a:rPr lang="pl-PL" sz="2000" dirty="0">
                <a:solidFill>
                  <a:srgbClr val="000000"/>
                </a:solidFill>
                <a:latin typeface="Calibri" panose="020F0502020204030204" pitchFamily="34" charset="0"/>
                <a:cs typeface="Calibri" panose="020F0502020204030204" pitchFamily="34" charset="0"/>
              </a:rPr>
              <a:t>Student w okresie korzystania z urlopu (§ 27) zachowuje prawa studenta, których zakres może być ograniczony odrębnymi przepisami.</a:t>
            </a:r>
          </a:p>
          <a:p>
            <a:pPr marL="342900" indent="-342900">
              <a:spcBef>
                <a:spcPts val="0"/>
              </a:spcBef>
              <a:spcAft>
                <a:spcPts val="0"/>
              </a:spcAft>
              <a:buFont typeface="Arial" panose="020B0604020202020204" pitchFamily="34" charset="0"/>
              <a:buChar char="•"/>
            </a:pPr>
            <a:r>
              <a:rPr lang="pl-PL" sz="2000" dirty="0">
                <a:solidFill>
                  <a:srgbClr val="000000"/>
                </a:solidFill>
                <a:latin typeface="Calibri" panose="020F0502020204030204" pitchFamily="34" charset="0"/>
                <a:cs typeface="Calibri" panose="020F0502020204030204" pitchFamily="34" charset="0"/>
              </a:rPr>
              <a:t>Prawa studenta wygasają z dniem ukończenia studiów lub skreślenia z listy studentów z zastrzeżeniem, że osoba, która ukończyła studia pierwszego stopnia, zachowuje prawa studenta do dnia 31 października roku, w którym ukończyła te studia, z wyłączeniem prawa do świadczeń, o których mowa w art. 86 ust. 1 pkt 1-4 Ustawy. (stypendium socjalne, dla osób niepełnosprawnych, rektora, zapomogę)</a:t>
            </a:r>
          </a:p>
          <a:p>
            <a:pPr marL="342900" indent="-342900">
              <a:spcBef>
                <a:spcPts val="0"/>
              </a:spcBef>
              <a:spcAft>
                <a:spcPts val="0"/>
              </a:spcAft>
              <a:buFont typeface="Arial" panose="020B0604020202020204" pitchFamily="34" charset="0"/>
              <a:buChar char="•"/>
            </a:pPr>
            <a:r>
              <a:rPr lang="pl-PL" sz="2000" dirty="0">
                <a:solidFill>
                  <a:srgbClr val="000000"/>
                </a:solidFill>
                <a:latin typeface="Calibri" panose="020F0502020204030204" pitchFamily="34" charset="0"/>
                <a:cs typeface="Calibri" panose="020F0502020204030204" pitchFamily="34" charset="0"/>
              </a:rPr>
              <a:t>Wyłącznym reprezentantem ogółu studentów jest Samorząd Studencki. </a:t>
            </a:r>
          </a:p>
        </p:txBody>
      </p:sp>
    </p:spTree>
    <p:extLst>
      <p:ext uri="{BB962C8B-B14F-4D97-AF65-F5344CB8AC3E}">
        <p14:creationId xmlns:p14="http://schemas.microsoft.com/office/powerpoint/2010/main" val="2515937085"/>
      </p:ext>
    </p:extLst>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6405ECE4-EE05-427F-A2CE-D1602A7FF374}"/>
              </a:ext>
            </a:extLst>
          </p:cNvPr>
          <p:cNvSpPr>
            <a:spLocks noGrp="1"/>
          </p:cNvSpPr>
          <p:nvPr>
            <p:ph type="body" idx="10"/>
          </p:nvPr>
        </p:nvSpPr>
        <p:spPr/>
        <p:txBody>
          <a:bodyPr/>
          <a:lstStyle/>
          <a:p>
            <a:endParaRPr lang="en-US" dirty="0"/>
          </a:p>
        </p:txBody>
      </p:sp>
      <p:sp>
        <p:nvSpPr>
          <p:cNvPr id="7" name="Symbol zastępczy tekstu 3">
            <a:extLst>
              <a:ext uri="{FF2B5EF4-FFF2-40B4-BE49-F238E27FC236}">
                <a16:creationId xmlns:a16="http://schemas.microsoft.com/office/drawing/2014/main" id="{7C46F9DD-0FF0-4602-BD6B-8CBFD93EC3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PRAWA I OBOWIĄZKI STUDENTA</a:t>
            </a:r>
          </a:p>
        </p:txBody>
      </p:sp>
      <p:sp>
        <p:nvSpPr>
          <p:cNvPr id="3" name="Prostokąt 2">
            <a:extLst>
              <a:ext uri="{FF2B5EF4-FFF2-40B4-BE49-F238E27FC236}">
                <a16:creationId xmlns:a16="http://schemas.microsoft.com/office/drawing/2014/main" id="{4C39217A-ED4D-4A0A-BB7A-C7735A5E22E5}"/>
              </a:ext>
            </a:extLst>
          </p:cNvPr>
          <p:cNvSpPr/>
          <p:nvPr/>
        </p:nvSpPr>
        <p:spPr>
          <a:xfrm>
            <a:off x="1049847" y="2156908"/>
            <a:ext cx="7308812" cy="3170099"/>
          </a:xfrm>
          <a:prstGeom prst="rect">
            <a:avLst/>
          </a:prstGeom>
        </p:spPr>
        <p:txBody>
          <a:bodyPr wrap="square">
            <a:spAutoFit/>
          </a:bodyPr>
          <a:lstStyle/>
          <a:p>
            <a:pPr>
              <a:spcBef>
                <a:spcPts val="0"/>
              </a:spcBef>
              <a:spcAft>
                <a:spcPts val="0"/>
              </a:spcAft>
            </a:pPr>
            <a:r>
              <a:rPr lang="pl-PL" sz="2000" b="1" dirty="0">
                <a:solidFill>
                  <a:srgbClr val="000000"/>
                </a:solidFill>
                <a:latin typeface="Calibri" panose="020F0502020204030204" pitchFamily="34" charset="0"/>
                <a:cs typeface="Calibri" panose="020F0502020204030204" pitchFamily="34" charset="0"/>
              </a:rPr>
              <a:t>Studenci ze szczególnymi potrzebami: </a:t>
            </a:r>
            <a:endParaRPr lang="pl-PL" sz="2000" dirty="0">
              <a:latin typeface="Calibri" panose="020F0502020204030204" pitchFamily="34" charset="0"/>
              <a:cs typeface="Calibri" panose="020F0502020204030204" pitchFamily="34" charset="0"/>
            </a:endParaRPr>
          </a:p>
          <a:p>
            <a:pPr marL="342900" indent="-342900">
              <a:spcBef>
                <a:spcPts val="0"/>
              </a:spcBef>
              <a:spcAft>
                <a:spcPts val="0"/>
              </a:spcAft>
              <a:buFont typeface="Arial" panose="020B0604020202020204" pitchFamily="34" charset="0"/>
              <a:buChar char="•"/>
            </a:pPr>
            <a:r>
              <a:rPr lang="pl-PL" sz="2000" dirty="0">
                <a:solidFill>
                  <a:srgbClr val="000000"/>
                </a:solidFill>
                <a:latin typeface="Calibri" panose="020F0502020204030204" pitchFamily="34" charset="0"/>
                <a:cs typeface="Calibri" panose="020F0502020204030204" pitchFamily="34" charset="0"/>
              </a:rPr>
              <a:t>Uczelnia zapewnia studentom ze szczególnymi potrzebami warunki do udziału w procesie Kształcenia.</a:t>
            </a:r>
          </a:p>
          <a:p>
            <a:pPr marL="342900" indent="-342900">
              <a:spcBef>
                <a:spcPts val="0"/>
              </a:spcBef>
              <a:spcAft>
                <a:spcPts val="0"/>
              </a:spcAft>
              <a:buFont typeface="Arial" panose="020B0604020202020204" pitchFamily="34" charset="0"/>
              <a:buChar char="•"/>
            </a:pPr>
            <a:r>
              <a:rPr lang="pl-PL" sz="2000" dirty="0">
                <a:solidFill>
                  <a:srgbClr val="000000"/>
                </a:solidFill>
                <a:latin typeface="Calibri" panose="020F0502020204030204" pitchFamily="34" charset="0"/>
                <a:cs typeface="Calibri" panose="020F0502020204030204" pitchFamily="34" charset="0"/>
              </a:rPr>
              <a:t>Studenci, o których mowa w ust. 1, w sprawach nie ujętych w Regulaminie, mogą ubiegać się o dostosowanie sposobu organizacji i realizacji procesu kształcenia, w tym warunków odbywania studiów do rodzaju potrzeb. Szczegółowe warunki dostosowania procesu kształcenia do potrzeb studentów, o których mowa w ust. 1, określone są w odrębnych przepisach Uczelni. </a:t>
            </a:r>
          </a:p>
        </p:txBody>
      </p:sp>
    </p:spTree>
    <p:extLst>
      <p:ext uri="{BB962C8B-B14F-4D97-AF65-F5344CB8AC3E}">
        <p14:creationId xmlns:p14="http://schemas.microsoft.com/office/powerpoint/2010/main" val="353755625"/>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5B6DADE-C1F4-9572-8A2D-149596C5381F}"/>
              </a:ext>
            </a:extLst>
          </p:cNvPr>
          <p:cNvSpPr>
            <a:spLocks noGrp="1"/>
          </p:cNvSpPr>
          <p:nvPr>
            <p:ph idx="11"/>
          </p:nvPr>
        </p:nvSpPr>
        <p:spPr>
          <a:xfrm>
            <a:off x="809139" y="1665720"/>
            <a:ext cx="8208911" cy="5075648"/>
          </a:xfrm>
        </p:spPr>
        <p:txBody>
          <a:bodyPr/>
          <a:lstStyle/>
          <a:p>
            <a:r>
              <a:rPr lang="pl-PL" sz="2200" b="1" dirty="0">
                <a:ea typeface="Cambria" panose="02040503050406030204" pitchFamily="18" charset="0"/>
                <a:cs typeface="Calibri" panose="020F0502020204030204" pitchFamily="34" charset="0"/>
              </a:rPr>
              <a:t>Kontakt przez starostów</a:t>
            </a:r>
          </a:p>
          <a:p>
            <a:r>
              <a:rPr lang="pl-PL" sz="2200" b="1" dirty="0">
                <a:ea typeface="Cambria" panose="02040503050406030204" pitchFamily="18" charset="0"/>
                <a:cs typeface="Calibri" panose="020F0502020204030204" pitchFamily="34" charset="0"/>
              </a:rPr>
              <a:t>E-mail Samorządu</a:t>
            </a:r>
          </a:p>
          <a:p>
            <a:pPr marL="0" indent="0" algn="ctr">
              <a:buNone/>
            </a:pPr>
            <a:r>
              <a:rPr lang="pl-PL" sz="2000" dirty="0">
                <a:ea typeface="Cambria" panose="02040503050406030204" pitchFamily="18" charset="0"/>
                <a:cs typeface="Calibri" panose="020F0502020204030204" pitchFamily="34" charset="0"/>
              </a:rPr>
              <a:t>Jest to możliwość bezpośredniego kontaktu z przewodniczącym samorządu, aby zgłosić wszelkie problemy, oraz niedogodności.</a:t>
            </a:r>
          </a:p>
          <a:p>
            <a:pPr marL="0" indent="0" algn="ctr">
              <a:buNone/>
            </a:pPr>
            <a:r>
              <a:rPr lang="pl-PL" sz="2200" dirty="0">
                <a:ea typeface="Cambria" panose="020405030504060302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samorzad.wefim@pwr.edu.pl</a:t>
            </a:r>
            <a:endParaRPr lang="pl-PL" sz="2200" dirty="0">
              <a:ea typeface="Cambria" panose="02040503050406030204" pitchFamily="18" charset="0"/>
              <a:cs typeface="Calibri" panose="020F0502020204030204" pitchFamily="34" charset="0"/>
            </a:endParaRPr>
          </a:p>
          <a:p>
            <a:r>
              <a:rPr lang="pl-PL" sz="2200" b="1" dirty="0">
                <a:ea typeface="Cambria" panose="02040503050406030204" pitchFamily="18" charset="0"/>
                <a:cs typeface="Calibri" panose="020F0502020204030204" pitchFamily="34" charset="0"/>
              </a:rPr>
              <a:t>Samorządowe </a:t>
            </a:r>
            <a:r>
              <a:rPr lang="pl-PL" sz="2200" b="1" dirty="0" err="1">
                <a:ea typeface="Cambria" panose="02040503050406030204" pitchFamily="18" charset="0"/>
                <a:cs typeface="Calibri" panose="020F0502020204030204" pitchFamily="34" charset="0"/>
              </a:rPr>
              <a:t>Social</a:t>
            </a:r>
            <a:r>
              <a:rPr lang="pl-PL" sz="2200" b="1" dirty="0">
                <a:ea typeface="Cambria" panose="02040503050406030204" pitchFamily="18" charset="0"/>
                <a:cs typeface="Calibri" panose="020F0502020204030204" pitchFamily="34" charset="0"/>
              </a:rPr>
              <a:t> Media</a:t>
            </a:r>
          </a:p>
          <a:p>
            <a:pPr marL="0" indent="0" algn="ctr">
              <a:buNone/>
            </a:pPr>
            <a:r>
              <a:rPr lang="pl-PL" sz="2000" dirty="0">
                <a:ea typeface="Cambria" panose="02040503050406030204" pitchFamily="18" charset="0"/>
                <a:cs typeface="Calibri" panose="020F0502020204030204" pitchFamily="34" charset="0"/>
              </a:rPr>
              <a:t>Jak w przypadku E-maila ułatwia to kontakt z członkiem samorządu, w celu pomocy z problemami.</a:t>
            </a:r>
          </a:p>
          <a:p>
            <a:pPr marL="0" indent="0">
              <a:buNone/>
            </a:pPr>
            <a:endParaRPr lang="pl-PL" sz="2200" b="1" dirty="0">
              <a:ea typeface="Cambria" panose="02040503050406030204" pitchFamily="18" charset="0"/>
              <a:cs typeface="Calibri" panose="020F0502020204030204" pitchFamily="34" charset="0"/>
            </a:endParaRPr>
          </a:p>
        </p:txBody>
      </p:sp>
      <p:sp>
        <p:nvSpPr>
          <p:cNvPr id="5" name="Symbol zastępczy tekstu 4">
            <a:extLst>
              <a:ext uri="{FF2B5EF4-FFF2-40B4-BE49-F238E27FC236}">
                <a16:creationId xmlns:a16="http://schemas.microsoft.com/office/drawing/2014/main" id="{3C93808A-5FC7-83FB-3419-C1336AF8E9A7}"/>
              </a:ext>
            </a:extLst>
          </p:cNvPr>
          <p:cNvSpPr>
            <a:spLocks noGrp="1"/>
          </p:cNvSpPr>
          <p:nvPr>
            <p:ph type="body" idx="10"/>
          </p:nvPr>
        </p:nvSpPr>
        <p:spPr>
          <a:xfrm>
            <a:off x="755575" y="1052736"/>
            <a:ext cx="8280920" cy="508175"/>
          </a:xfrm>
        </p:spPr>
        <p:txBody>
          <a:bodyPr/>
          <a:lstStyle/>
          <a:p>
            <a:r>
              <a:rPr lang="pl-PL" dirty="0"/>
              <a:t>Czyli jak działać w razie kłopotów.</a:t>
            </a:r>
          </a:p>
        </p:txBody>
      </p:sp>
      <p:sp>
        <p:nvSpPr>
          <p:cNvPr id="8" name="Symbol zastępczy tekstu 3">
            <a:extLst>
              <a:ext uri="{FF2B5EF4-FFF2-40B4-BE49-F238E27FC236}">
                <a16:creationId xmlns:a16="http://schemas.microsoft.com/office/drawing/2014/main" id="{796ABA87-EDC7-4177-AD30-4C3688787878}"/>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WSPARCIE STUDENTÓW</a:t>
            </a:r>
          </a:p>
        </p:txBody>
      </p:sp>
    </p:spTree>
    <p:extLst>
      <p:ext uri="{BB962C8B-B14F-4D97-AF65-F5344CB8AC3E}">
        <p14:creationId xmlns:p14="http://schemas.microsoft.com/office/powerpoint/2010/main" val="781555905"/>
      </p:ext>
    </p:extLst>
  </p:cSld>
  <p:clrMapOvr>
    <a:masterClrMapping/>
  </p:clrMapOvr>
  <p:transition>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5B6DADE-C1F4-9572-8A2D-149596C5381F}"/>
              </a:ext>
            </a:extLst>
          </p:cNvPr>
          <p:cNvSpPr>
            <a:spLocks noGrp="1"/>
          </p:cNvSpPr>
          <p:nvPr>
            <p:ph idx="11"/>
          </p:nvPr>
        </p:nvSpPr>
        <p:spPr>
          <a:xfrm>
            <a:off x="809139" y="1665720"/>
            <a:ext cx="8208911" cy="5075648"/>
          </a:xfrm>
        </p:spPr>
        <p:txBody>
          <a:bodyPr/>
          <a:lstStyle/>
          <a:p>
            <a:pPr marL="0" indent="0" algn="ctr">
              <a:buNone/>
            </a:pPr>
            <a:r>
              <a:rPr lang="pl-PL" sz="2000" dirty="0">
                <a:ea typeface="Cambria" panose="02040503050406030204" pitchFamily="18" charset="0"/>
                <a:cs typeface="Calibri" panose="020F0502020204030204" pitchFamily="34" charset="0"/>
              </a:rPr>
              <a:t>Każdy zaistniały problem, można rozwiązać poprzez jeden ze wcześniej podanych sposobów.</a:t>
            </a:r>
          </a:p>
          <a:p>
            <a:pPr algn="ctr"/>
            <a:r>
              <a:rPr lang="pl-PL" sz="2000" dirty="0">
                <a:ea typeface="Cambria" panose="02040503050406030204" pitchFamily="18" charset="0"/>
                <a:cs typeface="Calibri" panose="020F0502020204030204" pitchFamily="34" charset="0"/>
              </a:rPr>
              <a:t>W przypadku wszelkich problemów, zgłosić je można poprzez podane wyżej środki.</a:t>
            </a:r>
          </a:p>
          <a:p>
            <a:pPr algn="ctr"/>
            <a:r>
              <a:rPr lang="pl-PL" sz="2000" dirty="0">
                <a:ea typeface="Cambria" panose="02040503050406030204" pitchFamily="18" charset="0"/>
                <a:cs typeface="Calibri" panose="020F0502020204030204" pitchFamily="34" charset="0"/>
              </a:rPr>
              <a:t>Po zgłoszeniu odbiera je osoba odpowiedzialna, za pomoc w takich przypadkach (np. przewodniczący samorządu).</a:t>
            </a:r>
          </a:p>
          <a:p>
            <a:pPr algn="ctr"/>
            <a:r>
              <a:rPr lang="pl-PL" sz="2000" dirty="0">
                <a:ea typeface="Cambria" panose="02040503050406030204" pitchFamily="18" charset="0"/>
                <a:cs typeface="Calibri" panose="020F0502020204030204" pitchFamily="34" charset="0"/>
              </a:rPr>
              <a:t>Zależnie od sytuacji, osoba ta powinna wskazać rozwiązanie studentowi który potrzebuje pomocy.</a:t>
            </a:r>
          </a:p>
          <a:p>
            <a:pPr algn="ctr"/>
            <a:r>
              <a:rPr lang="pl-PL" sz="2000" dirty="0">
                <a:ea typeface="Cambria" panose="02040503050406030204" pitchFamily="18" charset="0"/>
                <a:cs typeface="Calibri" panose="020F0502020204030204" pitchFamily="34" charset="0"/>
              </a:rPr>
              <a:t>Jeżeli sytuacja nie może być rozwiązana przez przewodniczącego kontaktuje się on ze stroną odpowiedzialną.</a:t>
            </a:r>
          </a:p>
          <a:p>
            <a:pPr algn="ctr"/>
            <a:r>
              <a:rPr lang="pl-PL" sz="2000" dirty="0">
                <a:ea typeface="Cambria" panose="02040503050406030204" pitchFamily="18" charset="0"/>
                <a:cs typeface="Calibri" panose="020F0502020204030204" pitchFamily="34" charset="0"/>
              </a:rPr>
              <a:t>Zależnie od wyniku rozmowy (oraz sytuacji) wraca z pomocą, bądź kontaktuje się z odpowiednim Prodziekanem, lub innym pracownikiem uczelni.</a:t>
            </a:r>
          </a:p>
          <a:p>
            <a:pPr algn="ctr"/>
            <a:r>
              <a:rPr lang="pl-PL" sz="2000" dirty="0">
                <a:ea typeface="Cambria" panose="02040503050406030204" pitchFamily="18" charset="0"/>
                <a:cs typeface="Calibri" panose="020F0502020204030204" pitchFamily="34" charset="0"/>
              </a:rPr>
              <a:t>Istnieje również możliwość wysłania studenta z problemem bezpośrednio do Prodziekana w niektórych sytuacjach. </a:t>
            </a:r>
          </a:p>
          <a:p>
            <a:pPr marL="0" indent="0">
              <a:buNone/>
            </a:pPr>
            <a:endParaRPr lang="pl-PL" sz="2000" b="1" dirty="0">
              <a:ea typeface="Cambria" panose="02040503050406030204" pitchFamily="18" charset="0"/>
              <a:cs typeface="Calibri" panose="020F0502020204030204" pitchFamily="34" charset="0"/>
            </a:endParaRPr>
          </a:p>
        </p:txBody>
      </p:sp>
      <p:sp>
        <p:nvSpPr>
          <p:cNvPr id="5" name="Symbol zastępczy tekstu 4">
            <a:extLst>
              <a:ext uri="{FF2B5EF4-FFF2-40B4-BE49-F238E27FC236}">
                <a16:creationId xmlns:a16="http://schemas.microsoft.com/office/drawing/2014/main" id="{3C93808A-5FC7-83FB-3419-C1336AF8E9A7}"/>
              </a:ext>
            </a:extLst>
          </p:cNvPr>
          <p:cNvSpPr>
            <a:spLocks noGrp="1"/>
          </p:cNvSpPr>
          <p:nvPr>
            <p:ph type="body" idx="10"/>
          </p:nvPr>
        </p:nvSpPr>
        <p:spPr>
          <a:xfrm>
            <a:off x="755575" y="1052736"/>
            <a:ext cx="8280920" cy="508175"/>
          </a:xfrm>
        </p:spPr>
        <p:txBody>
          <a:bodyPr/>
          <a:lstStyle/>
          <a:p>
            <a:endParaRPr lang="pl-PL" dirty="0"/>
          </a:p>
        </p:txBody>
      </p:sp>
      <p:sp>
        <p:nvSpPr>
          <p:cNvPr id="8" name="Symbol zastępczy tekstu 3">
            <a:extLst>
              <a:ext uri="{FF2B5EF4-FFF2-40B4-BE49-F238E27FC236}">
                <a16:creationId xmlns:a16="http://schemas.microsoft.com/office/drawing/2014/main" id="{796ABA87-EDC7-4177-AD30-4C3688787878}"/>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WSPARCIE STUDENTÓW</a:t>
            </a:r>
          </a:p>
        </p:txBody>
      </p:sp>
    </p:spTree>
    <p:extLst>
      <p:ext uri="{BB962C8B-B14F-4D97-AF65-F5344CB8AC3E}">
        <p14:creationId xmlns:p14="http://schemas.microsoft.com/office/powerpoint/2010/main" val="2252581756"/>
      </p:ext>
    </p:extLst>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546" y="1632387"/>
            <a:ext cx="1430176" cy="1425809"/>
          </a:xfrm>
          <a:prstGeom prst="rect">
            <a:avLst/>
          </a:prstGeom>
        </p:spPr>
      </p:pic>
      <p:pic>
        <p:nvPicPr>
          <p:cNvPr id="11" name="Obraz 10"/>
          <p:cNvPicPr>
            <a:picLocks noChangeAspect="1"/>
          </p:cNvPicPr>
          <p:nvPr/>
        </p:nvPicPr>
        <p:blipFill rotWithShape="1">
          <a:blip r:embed="rId3"/>
          <a:srcRect b="47409"/>
          <a:stretch/>
        </p:blipFill>
        <p:spPr>
          <a:xfrm>
            <a:off x="4177181" y="5282846"/>
            <a:ext cx="4736951" cy="1298278"/>
          </a:xfrm>
          <a:prstGeom prst="rect">
            <a:avLst/>
          </a:prstGeom>
        </p:spPr>
      </p:pic>
      <p:pic>
        <p:nvPicPr>
          <p:cNvPr id="1026" name="Picture 2">
            <a:extLst>
              <a:ext uri="{FF2B5EF4-FFF2-40B4-BE49-F238E27FC236}">
                <a16:creationId xmlns:a16="http://schemas.microsoft.com/office/drawing/2014/main" id="{07974C60-59A9-25A5-1D5E-33D3276EF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092" y="2265380"/>
            <a:ext cx="4736950" cy="2638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ak dostępnego opisu zdjęcia.">
            <a:extLst>
              <a:ext uri="{FF2B5EF4-FFF2-40B4-BE49-F238E27FC236}">
                <a16:creationId xmlns:a16="http://schemas.microsoft.com/office/drawing/2014/main" id="{6B178851-3C02-ECC3-5244-75232DB01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863" y="5149342"/>
            <a:ext cx="1425809" cy="14258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ak dostępnego opisu zdjęcia.">
            <a:extLst>
              <a:ext uri="{FF2B5EF4-FFF2-40B4-BE49-F238E27FC236}">
                <a16:creationId xmlns:a16="http://schemas.microsoft.com/office/drawing/2014/main" id="{8B07A44F-A488-A00E-B998-1CBE6D5FF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46" y="5149343"/>
            <a:ext cx="1425809" cy="14258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3DE231A-A060-86B8-57C4-2CEF6E6FD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195" y="3463364"/>
            <a:ext cx="2880320" cy="14401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CEA87AD-4C4B-95D2-EDD2-DCB00843B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496" y="1632387"/>
            <a:ext cx="1425809" cy="1425809"/>
          </a:xfrm>
          <a:prstGeom prst="rect">
            <a:avLst/>
          </a:prstGeom>
          <a:noFill/>
          <a:extLst>
            <a:ext uri="{909E8E84-426E-40DD-AFC4-6F175D3DCCD1}">
              <a14:hiddenFill xmlns:a14="http://schemas.microsoft.com/office/drawing/2010/main">
                <a:solidFill>
                  <a:srgbClr val="FFFFFF"/>
                </a:solidFill>
              </a14:hiddenFill>
            </a:ext>
          </a:extLst>
        </p:spPr>
      </p:pic>
      <p:sp>
        <p:nvSpPr>
          <p:cNvPr id="12" name="Symbol zastępczy tekstu 4">
            <a:extLst>
              <a:ext uri="{FF2B5EF4-FFF2-40B4-BE49-F238E27FC236}">
                <a16:creationId xmlns:a16="http://schemas.microsoft.com/office/drawing/2014/main" id="{8CF3938A-EA03-415E-AC27-D1CA3B1E4E4C}"/>
              </a:ext>
            </a:extLst>
          </p:cNvPr>
          <p:cNvSpPr>
            <a:spLocks noGrp="1"/>
          </p:cNvSpPr>
          <p:nvPr>
            <p:ph type="body" idx="10"/>
          </p:nvPr>
        </p:nvSpPr>
        <p:spPr>
          <a:xfrm>
            <a:off x="764546" y="998977"/>
            <a:ext cx="8280920" cy="508175"/>
          </a:xfrm>
        </p:spPr>
        <p:txBody>
          <a:bodyPr/>
          <a:lstStyle/>
          <a:p>
            <a:endParaRPr lang="en-US" dirty="0"/>
          </a:p>
        </p:txBody>
      </p:sp>
      <p:sp>
        <p:nvSpPr>
          <p:cNvPr id="16" name="Symbol zastępczy tekstu 3">
            <a:extLst>
              <a:ext uri="{FF2B5EF4-FFF2-40B4-BE49-F238E27FC236}">
                <a16:creationId xmlns:a16="http://schemas.microsoft.com/office/drawing/2014/main" id="{D7531D6D-C900-4DB5-AB79-709FD090FEBD}"/>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AKTYWNOŚĆ STUDENCKA</a:t>
            </a:r>
          </a:p>
        </p:txBody>
      </p:sp>
    </p:spTree>
    <p:extLst>
      <p:ext uri="{BB962C8B-B14F-4D97-AF65-F5344CB8AC3E}">
        <p14:creationId xmlns:p14="http://schemas.microsoft.com/office/powerpoint/2010/main" val="1904634060"/>
      </p:ext>
    </p:extLst>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7F17DEA8-91DF-AA91-0147-578D5C1C7064}"/>
              </a:ext>
            </a:extLst>
          </p:cNvPr>
          <p:cNvSpPr>
            <a:spLocks noGrp="1"/>
          </p:cNvSpPr>
          <p:nvPr>
            <p:ph type="body" idx="10"/>
          </p:nvPr>
        </p:nvSpPr>
        <p:spPr/>
        <p:txBody>
          <a:bodyPr/>
          <a:lstStyle/>
          <a:p>
            <a:r>
              <a:rPr lang="pl-PL" dirty="0"/>
              <a:t>Czym się zajmujemy</a:t>
            </a:r>
          </a:p>
        </p:txBody>
      </p:sp>
      <p:pic>
        <p:nvPicPr>
          <p:cNvPr id="6" name="Symbol zastępczy zawartości 5">
            <a:extLst>
              <a:ext uri="{FF2B5EF4-FFF2-40B4-BE49-F238E27FC236}">
                <a16:creationId xmlns:a16="http://schemas.microsoft.com/office/drawing/2014/main" id="{FA0E8AF5-8038-3534-F0D8-9C56B7C51F9F}"/>
              </a:ext>
            </a:extLst>
          </p:cNvPr>
          <p:cNvPicPr>
            <a:picLocks noGrp="1" noChangeAspect="1"/>
          </p:cNvPicPr>
          <p:nvPr>
            <p:ph idx="11"/>
          </p:nvPr>
        </p:nvPicPr>
        <p:blipFill>
          <a:blip r:embed="rId2">
            <a:extLst>
              <a:ext uri="{28A0092B-C50C-407E-A947-70E740481C1C}">
                <a14:useLocalDpi xmlns:a14="http://schemas.microsoft.com/office/drawing/2010/main" val="0"/>
              </a:ext>
            </a:extLst>
          </a:blip>
          <a:stretch>
            <a:fillRect/>
          </a:stretch>
        </p:blipFill>
        <p:spPr>
          <a:xfrm>
            <a:off x="7164288" y="4944012"/>
            <a:ext cx="1717725" cy="1717725"/>
          </a:xfrm>
          <a:prstGeom prst="rect">
            <a:avLst/>
          </a:prstGeom>
        </p:spPr>
      </p:pic>
      <p:pic>
        <p:nvPicPr>
          <p:cNvPr id="7" name="Obraz 6" descr="Obraz zawierający tekst&#10;&#10;Opis wygenerowany automatycznie">
            <a:extLst>
              <a:ext uri="{FF2B5EF4-FFF2-40B4-BE49-F238E27FC236}">
                <a16:creationId xmlns:a16="http://schemas.microsoft.com/office/drawing/2014/main" id="{9B2F79C6-03C8-32A5-B25C-4511145D4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7" y="1703651"/>
            <a:ext cx="2339274" cy="3309526"/>
          </a:xfrm>
          <a:prstGeom prst="rect">
            <a:avLst/>
          </a:prstGeom>
        </p:spPr>
      </p:pic>
      <p:sp>
        <p:nvSpPr>
          <p:cNvPr id="11" name="pole tekstowe 10">
            <a:extLst>
              <a:ext uri="{FF2B5EF4-FFF2-40B4-BE49-F238E27FC236}">
                <a16:creationId xmlns:a16="http://schemas.microsoft.com/office/drawing/2014/main" id="{3CB5EC99-CCB4-A56C-D256-113A435210D6}"/>
              </a:ext>
            </a:extLst>
          </p:cNvPr>
          <p:cNvSpPr txBox="1"/>
          <p:nvPr/>
        </p:nvSpPr>
        <p:spPr>
          <a:xfrm>
            <a:off x="3702669" y="1972553"/>
            <a:ext cx="4901779" cy="3308598"/>
          </a:xfrm>
          <a:prstGeom prst="rect">
            <a:avLst/>
          </a:prstGeom>
          <a:noFill/>
        </p:spPr>
        <p:txBody>
          <a:bodyPr wrap="square" rtlCol="0">
            <a:spAutoFit/>
          </a:bodyPr>
          <a:lstStyle/>
          <a:p>
            <a:pPr marL="285750" indent="-285750" algn="ctr">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Organizacja wydarzeń</a:t>
            </a:r>
          </a:p>
          <a:p>
            <a:pPr marL="285750" indent="-285750" algn="ctr">
              <a:buFont typeface="Arial" panose="020B0604020202020204" pitchFamily="34" charset="0"/>
              <a:buChar char="•"/>
            </a:pPr>
            <a:endParaRPr lang="pl-PL" dirty="0">
              <a:latin typeface="Calibri" panose="020F0502020204030204" pitchFamily="34" charset="0"/>
              <a:ea typeface="Cambria" panose="02040503050406030204" pitchFamily="18" charset="0"/>
              <a:cs typeface="Calibri" panose="020F0502020204030204" pitchFamily="34" charset="0"/>
            </a:endParaRPr>
          </a:p>
          <a:p>
            <a:pPr marL="285750" indent="-285750" algn="ctr">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Organizacja akcji charytatywnych</a:t>
            </a:r>
          </a:p>
          <a:p>
            <a:pPr marL="285750" indent="-285750" algn="ctr">
              <a:buFont typeface="Arial" panose="020B0604020202020204" pitchFamily="34" charset="0"/>
              <a:buChar char="•"/>
            </a:pPr>
            <a:endParaRPr lang="pl-PL" dirty="0">
              <a:latin typeface="Calibri" panose="020F0502020204030204" pitchFamily="34" charset="0"/>
              <a:ea typeface="Cambria" panose="02040503050406030204" pitchFamily="18" charset="0"/>
              <a:cs typeface="Calibri" panose="020F0502020204030204" pitchFamily="34" charset="0"/>
            </a:endParaRPr>
          </a:p>
          <a:p>
            <a:pPr marL="285750" indent="-285750" algn="ctr">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Pomoc studentom na wydziale</a:t>
            </a:r>
          </a:p>
          <a:p>
            <a:pPr marL="285750" indent="-285750" algn="ctr">
              <a:buFont typeface="Arial" panose="020B0604020202020204" pitchFamily="34" charset="0"/>
              <a:buChar char="•"/>
            </a:pPr>
            <a:endParaRPr lang="pl-PL" dirty="0">
              <a:latin typeface="Calibri" panose="020F0502020204030204" pitchFamily="34" charset="0"/>
              <a:ea typeface="Cambria" panose="02040503050406030204" pitchFamily="18" charset="0"/>
              <a:cs typeface="Calibri" panose="020F0502020204030204" pitchFamily="34" charset="0"/>
            </a:endParaRPr>
          </a:p>
          <a:p>
            <a:pPr marL="285750" indent="-285750" algn="ctr">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Organizacja szkoleń oraz </a:t>
            </a:r>
            <a:r>
              <a:rPr lang="pl-PL" dirty="0" err="1">
                <a:latin typeface="Calibri" panose="020F0502020204030204" pitchFamily="34" charset="0"/>
                <a:ea typeface="Cambria" panose="02040503050406030204" pitchFamily="18" charset="0"/>
                <a:cs typeface="Calibri" panose="020F0502020204030204" pitchFamily="34" charset="0"/>
              </a:rPr>
              <a:t>webinarów</a:t>
            </a:r>
            <a:endParaRPr lang="pl-PL" dirty="0">
              <a:latin typeface="Calibri" panose="020F0502020204030204" pitchFamily="34" charset="0"/>
              <a:ea typeface="Cambria" panose="02040503050406030204" pitchFamily="18" charset="0"/>
              <a:cs typeface="Calibri" panose="020F0502020204030204" pitchFamily="34" charset="0"/>
            </a:endParaRPr>
          </a:p>
          <a:p>
            <a:pPr marL="285750" indent="-285750" algn="ctr">
              <a:buFont typeface="Arial" panose="020B0604020202020204" pitchFamily="34" charset="0"/>
              <a:buChar char="•"/>
            </a:pPr>
            <a:endParaRPr lang="pl-PL" dirty="0">
              <a:latin typeface="Calibri" panose="020F0502020204030204" pitchFamily="34" charset="0"/>
              <a:ea typeface="Cambria" panose="02040503050406030204" pitchFamily="18" charset="0"/>
              <a:cs typeface="Calibri" panose="020F0502020204030204" pitchFamily="34" charset="0"/>
            </a:endParaRPr>
          </a:p>
          <a:p>
            <a:pPr marL="285750" indent="-285750" algn="ctr">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Ułatwianie kontaktów z Dziekanatem</a:t>
            </a:r>
          </a:p>
          <a:p>
            <a:pPr algn="ctr"/>
            <a:endParaRPr lang="pl-PL" dirty="0">
              <a:latin typeface="Calibri" panose="020F0502020204030204" pitchFamily="34" charset="0"/>
              <a:ea typeface="Cambria" panose="02040503050406030204" pitchFamily="18" charset="0"/>
              <a:cs typeface="Calibri" panose="020F0502020204030204" pitchFamily="34" charset="0"/>
            </a:endParaRPr>
          </a:p>
          <a:p>
            <a:pPr marL="285750" indent="-285750" algn="ctr">
              <a:buFont typeface="Arial" panose="020B0604020202020204" pitchFamily="34" charset="0"/>
              <a:buChar char="•"/>
            </a:pPr>
            <a:endParaRPr lang="pl-PL" dirty="0">
              <a:latin typeface="Calibri" panose="020F0502020204030204" pitchFamily="34" charset="0"/>
              <a:ea typeface="Cambria" panose="02040503050406030204" pitchFamily="18" charset="0"/>
              <a:cs typeface="Calibri" panose="020F0502020204030204" pitchFamily="34" charset="0"/>
            </a:endParaRPr>
          </a:p>
        </p:txBody>
      </p:sp>
      <p:sp>
        <p:nvSpPr>
          <p:cNvPr id="12" name="Symbol zastępczy tekstu 3">
            <a:extLst>
              <a:ext uri="{FF2B5EF4-FFF2-40B4-BE49-F238E27FC236}">
                <a16:creationId xmlns:a16="http://schemas.microsoft.com/office/drawing/2014/main" id="{C30FAE0E-1052-4447-8BC5-3AA34B530986}"/>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NASZA DZIAŁALNOŚĆ</a:t>
            </a:r>
          </a:p>
        </p:txBody>
      </p:sp>
      <p:pic>
        <p:nvPicPr>
          <p:cNvPr id="3" name="Obraz 2">
            <a:extLst>
              <a:ext uri="{FF2B5EF4-FFF2-40B4-BE49-F238E27FC236}">
                <a16:creationId xmlns:a16="http://schemas.microsoft.com/office/drawing/2014/main" id="{20B30FD5-CEDC-0C07-2F2E-BFAE904D34F4}"/>
              </a:ext>
            </a:extLst>
          </p:cNvPr>
          <p:cNvPicPr>
            <a:picLocks noChangeAspect="1"/>
          </p:cNvPicPr>
          <p:nvPr/>
        </p:nvPicPr>
        <p:blipFill>
          <a:blip r:embed="rId4"/>
          <a:stretch>
            <a:fillRect/>
          </a:stretch>
        </p:blipFill>
        <p:spPr>
          <a:xfrm>
            <a:off x="752578" y="5111874"/>
            <a:ext cx="2968338" cy="1573708"/>
          </a:xfrm>
          <a:prstGeom prst="rect">
            <a:avLst/>
          </a:prstGeom>
        </p:spPr>
      </p:pic>
      <p:pic>
        <p:nvPicPr>
          <p:cNvPr id="10" name="Obraz 9">
            <a:extLst>
              <a:ext uri="{FF2B5EF4-FFF2-40B4-BE49-F238E27FC236}">
                <a16:creationId xmlns:a16="http://schemas.microsoft.com/office/drawing/2014/main" id="{ED7AE9B9-E4B6-0340-808F-03888582A0DA}"/>
              </a:ext>
            </a:extLst>
          </p:cNvPr>
          <p:cNvPicPr>
            <a:picLocks noChangeAspect="1"/>
          </p:cNvPicPr>
          <p:nvPr/>
        </p:nvPicPr>
        <p:blipFill>
          <a:blip r:embed="rId5"/>
          <a:stretch>
            <a:fillRect/>
          </a:stretch>
        </p:blipFill>
        <p:spPr>
          <a:xfrm>
            <a:off x="4009571" y="4982363"/>
            <a:ext cx="2968338" cy="1679373"/>
          </a:xfrm>
          <a:prstGeom prst="rect">
            <a:avLst/>
          </a:prstGeom>
        </p:spPr>
      </p:pic>
    </p:spTree>
    <p:extLst>
      <p:ext uri="{BB962C8B-B14F-4D97-AF65-F5344CB8AC3E}">
        <p14:creationId xmlns:p14="http://schemas.microsoft.com/office/powerpoint/2010/main" val="3075541331"/>
      </p:ext>
    </p:extLst>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755650" y="1772816"/>
            <a:ext cx="8262938" cy="4585871"/>
          </a:xfrm>
          <a:prstGeom prst="rect">
            <a:avLst/>
          </a:prstGeom>
          <a:noFill/>
        </p:spPr>
        <p:txBody>
          <a:bodyPr wrap="square" rtlCol="0">
            <a:spAutoFit/>
          </a:bodyPr>
          <a:lstStyle/>
          <a:p>
            <a:pPr algn="just"/>
            <a:r>
              <a:rPr lang="pl-PL" sz="2200" b="1" dirty="0">
                <a:latin typeface="Calibri" panose="020F0502020204030204" pitchFamily="34" charset="0"/>
                <a:ea typeface="Cambria" panose="02040503050406030204" pitchFamily="18" charset="0"/>
                <a:cs typeface="Calibri" panose="020F0502020204030204" pitchFamily="34" charset="0"/>
              </a:rPr>
              <a:t>Koła Naukowe działające na Wydziale:</a:t>
            </a: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SNS </a:t>
            </a:r>
            <a:r>
              <a:rPr lang="en-US" sz="1800" i="1" dirty="0" err="1">
                <a:effectLst/>
                <a:latin typeface="Calibri" panose="020F0502020204030204" pitchFamily="34" charset="0"/>
                <a:ea typeface="Cambria" panose="02040503050406030204" pitchFamily="18" charset="0"/>
                <a:cs typeface="Calibri" panose="020F0502020204030204" pitchFamily="34" charset="0"/>
              </a:rPr>
              <a:t>Optoelektronika</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i</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Mikrosystemy</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Mikroinżynieria</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Mikroelektronika</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Mikrosystemy</a:t>
            </a:r>
            <a:r>
              <a:rPr lang="en-US" sz="1800" i="1" dirty="0">
                <a:effectLst/>
                <a:latin typeface="Calibri" panose="020F0502020204030204" pitchFamily="34" charset="0"/>
                <a:ea typeface="Cambria" panose="02040503050406030204" pitchFamily="18" charset="0"/>
                <a:cs typeface="Calibri" panose="020F0502020204030204" pitchFamily="34" charset="0"/>
              </a:rPr>
              <a:t> M3</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Transparentna</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Elektronika</a:t>
            </a:r>
            <a:r>
              <a:rPr lang="en-US" sz="1800" i="1" dirty="0">
                <a:effectLst/>
                <a:latin typeface="Calibri" panose="020F0502020204030204" pitchFamily="34" charset="0"/>
                <a:ea typeface="Cambria" panose="02040503050406030204" pitchFamily="18" charset="0"/>
                <a:cs typeface="Calibri" panose="020F0502020204030204" pitchFamily="34" charset="0"/>
              </a:rPr>
              <a:t> TE</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SNS </a:t>
            </a:r>
            <a:r>
              <a:rPr lang="pl-PL" sz="1800" i="1" dirty="0" err="1">
                <a:effectLst/>
                <a:latin typeface="Calibri" panose="020F0502020204030204" pitchFamily="34" charset="0"/>
                <a:ea typeface="Cambria" panose="02040503050406030204" pitchFamily="18" charset="0"/>
                <a:cs typeface="Calibri" panose="020F0502020204030204" pitchFamily="34" charset="0"/>
              </a:rPr>
              <a:t>Opto</a:t>
            </a:r>
            <a:r>
              <a:rPr lang="en-US" sz="1800" i="1" dirty="0" err="1">
                <a:effectLst/>
                <a:latin typeface="Calibri" panose="020F0502020204030204" pitchFamily="34" charset="0"/>
                <a:ea typeface="Cambria" panose="02040503050406030204" pitchFamily="18" charset="0"/>
                <a:cs typeface="Calibri" panose="020F0502020204030204" pitchFamily="34" charset="0"/>
              </a:rPr>
              <a:t>elektronika</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i</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Mikrosystemy</a:t>
            </a:r>
            <a:r>
              <a:rPr lang="en-US" sz="1800" i="1" dirty="0">
                <a:effectLst/>
                <a:latin typeface="Calibri" panose="020F0502020204030204" pitchFamily="34" charset="0"/>
                <a:ea typeface="Cambria" panose="02040503050406030204" pitchFamily="18" charset="0"/>
                <a:cs typeface="Calibri" panose="020F0502020204030204" pitchFamily="34" charset="0"/>
              </a:rPr>
              <a:t> </a:t>
            </a: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Sekcji</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Studenckiej</a:t>
            </a:r>
            <a:r>
              <a:rPr lang="en-US" sz="1800" i="1" dirty="0">
                <a:effectLst/>
                <a:latin typeface="Calibri" panose="020F0502020204030204" pitchFamily="34" charset="0"/>
                <a:ea typeface="Cambria" panose="02040503050406030204" pitchFamily="18" charset="0"/>
                <a:cs typeface="Calibri" panose="020F0502020204030204" pitchFamily="34" charset="0"/>
              </a:rPr>
              <a:t> Audio Engineering Society AES</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Microsystems Oriented Society MOS</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Robotyków</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KoNaR</a:t>
            </a:r>
            <a:r>
              <a:rPr lang="en-US" sz="1800" i="1" dirty="0">
                <a:effectLst/>
                <a:latin typeface="Calibri" panose="020F0502020204030204" pitchFamily="34" charset="0"/>
                <a:ea typeface="Cambria" panose="02040503050406030204" pitchFamily="18" charset="0"/>
                <a:cs typeface="Calibri" panose="020F0502020204030204" pitchFamily="34" charset="0"/>
              </a:rPr>
              <a:t>”</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endParaRPr lang="pl-PL" sz="1800" i="1" dirty="0">
              <a:effectLst/>
              <a:latin typeface="Calibri" panose="020F0502020204030204" pitchFamily="34" charset="0"/>
              <a:ea typeface="Cambria" panose="02040503050406030204" pitchFamily="18" charset="0"/>
              <a:cs typeface="Calibri" panose="020F0502020204030204" pitchFamily="34" charset="0"/>
            </a:endParaRPr>
          </a:p>
          <a:p>
            <a:pPr marL="285750" indent="-285750" algn="l">
              <a:buFont typeface="Arial" panose="020B0604020202020204" pitchFamily="34" charset="0"/>
              <a:buChar char="•"/>
            </a:pPr>
            <a:r>
              <a:rPr lang="en-US" sz="1800" i="1" dirty="0" err="1">
                <a:effectLst/>
                <a:latin typeface="Calibri" panose="020F0502020204030204" pitchFamily="34" charset="0"/>
                <a:ea typeface="Cambria" panose="02040503050406030204" pitchFamily="18" charset="0"/>
                <a:cs typeface="Calibri" panose="020F0502020204030204" pitchFamily="34" charset="0"/>
              </a:rPr>
              <a:t>Koło</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Naukowe</a:t>
            </a:r>
            <a:r>
              <a:rPr lang="en-US" sz="1800" i="1" dirty="0">
                <a:effectLst/>
                <a:latin typeface="Calibri" panose="020F0502020204030204" pitchFamily="34" charset="0"/>
                <a:ea typeface="Cambria" panose="02040503050406030204" pitchFamily="18" charset="0"/>
                <a:cs typeface="Calibri" panose="020F0502020204030204" pitchFamily="34" charset="0"/>
              </a:rPr>
              <a:t> </a:t>
            </a:r>
            <a:r>
              <a:rPr lang="en-US" sz="1800" i="1" dirty="0" err="1">
                <a:effectLst/>
                <a:latin typeface="Calibri" panose="020F0502020204030204" pitchFamily="34" charset="0"/>
                <a:ea typeface="Cambria" panose="02040503050406030204" pitchFamily="18" charset="0"/>
                <a:cs typeface="Calibri" panose="020F0502020204030204" pitchFamily="34" charset="0"/>
              </a:rPr>
              <a:t>PWr</a:t>
            </a:r>
            <a:r>
              <a:rPr lang="en-US" sz="1800" i="1" dirty="0">
                <a:effectLst/>
                <a:latin typeface="Calibri" panose="020F0502020204030204" pitchFamily="34" charset="0"/>
                <a:ea typeface="Cambria" panose="02040503050406030204" pitchFamily="18" charset="0"/>
                <a:cs typeface="Calibri" panose="020F0502020204030204" pitchFamily="34" charset="0"/>
              </a:rPr>
              <a:t> Aerospace</a:t>
            </a:r>
            <a:endParaRPr lang="en-US" sz="2400" i="1"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5" name="Symbol zastępczy tekstu 4">
            <a:extLst>
              <a:ext uri="{FF2B5EF4-FFF2-40B4-BE49-F238E27FC236}">
                <a16:creationId xmlns:a16="http://schemas.microsoft.com/office/drawing/2014/main" id="{BF37CCB0-0E6A-47D3-8074-B0F479CC8D02}"/>
              </a:ext>
            </a:extLst>
          </p:cNvPr>
          <p:cNvSpPr>
            <a:spLocks noGrp="1"/>
          </p:cNvSpPr>
          <p:nvPr>
            <p:ph type="body" idx="10"/>
          </p:nvPr>
        </p:nvSpPr>
        <p:spPr>
          <a:xfrm>
            <a:off x="755650" y="1002742"/>
            <a:ext cx="8280920" cy="508175"/>
          </a:xfrm>
        </p:spPr>
        <p:txBody>
          <a:bodyPr/>
          <a:lstStyle/>
          <a:p>
            <a:endParaRPr lang="pl-PL" dirty="0"/>
          </a:p>
        </p:txBody>
      </p:sp>
      <p:sp>
        <p:nvSpPr>
          <p:cNvPr id="16" name="Symbol zastępczy tekstu 3">
            <a:extLst>
              <a:ext uri="{FF2B5EF4-FFF2-40B4-BE49-F238E27FC236}">
                <a16:creationId xmlns:a16="http://schemas.microsoft.com/office/drawing/2014/main" id="{6A46996E-E6CF-4996-BDD5-17AF088900AF}"/>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KOŁA NAUKOWE WYDZIAŁU</a:t>
            </a:r>
          </a:p>
        </p:txBody>
      </p:sp>
    </p:spTree>
    <p:extLst>
      <p:ext uri="{BB962C8B-B14F-4D97-AF65-F5344CB8AC3E}">
        <p14:creationId xmlns:p14="http://schemas.microsoft.com/office/powerpoint/2010/main" val="446824417"/>
      </p:ext>
    </p:extLst>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Symbol zastępczy tekstu 4"/>
          <p:cNvSpPr>
            <a:spLocks noGrp="1"/>
          </p:cNvSpPr>
          <p:nvPr>
            <p:ph type="body" idx="10"/>
          </p:nvPr>
        </p:nvSpPr>
        <p:spPr>
          <a:xfrm>
            <a:off x="755650" y="1120775"/>
            <a:ext cx="8280400" cy="292001"/>
          </a:xfrm>
        </p:spPr>
        <p:txBody>
          <a:bodyPr/>
          <a:lstStyle/>
          <a:p>
            <a:endParaRPr lang="pl-PL" altLang="pl-PL" dirty="0"/>
          </a:p>
        </p:txBody>
      </p:sp>
      <p:sp>
        <p:nvSpPr>
          <p:cNvPr id="10" name="pole tekstowe 9">
            <a:extLst>
              <a:ext uri="{FF2B5EF4-FFF2-40B4-BE49-F238E27FC236}">
                <a16:creationId xmlns:a16="http://schemas.microsoft.com/office/drawing/2014/main" id="{44ACC1AC-CBAD-4433-A1CC-B90FC17F9F54}"/>
              </a:ext>
            </a:extLst>
          </p:cNvPr>
          <p:cNvSpPr txBox="1"/>
          <p:nvPr/>
        </p:nvSpPr>
        <p:spPr>
          <a:xfrm>
            <a:off x="911434" y="4516793"/>
            <a:ext cx="7693242" cy="1938992"/>
          </a:xfrm>
          <a:prstGeom prst="rect">
            <a:avLst/>
          </a:prstGeom>
          <a:noFill/>
        </p:spPr>
        <p:txBody>
          <a:bodyPr wrap="square" rtlCol="0">
            <a:spAutoFit/>
          </a:bodyPr>
          <a:lstStyle/>
          <a:p>
            <a:pPr algn="ctr"/>
            <a:r>
              <a:rPr lang="pl-PL" sz="2400" b="1" dirty="0">
                <a:latin typeface="Calibri" panose="020F0502020204030204" pitchFamily="34" charset="0"/>
                <a:cs typeface="Calibri" panose="020F0502020204030204" pitchFamily="34" charset="0"/>
              </a:rPr>
              <a:t>Kontakt:</a:t>
            </a:r>
          </a:p>
          <a:p>
            <a:pPr algn="ctr"/>
            <a:r>
              <a:rPr lang="pl-PL" sz="2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https://www.facebook.com/samorzadw12n/</a:t>
            </a:r>
            <a:endParaRPr lang="pl-PL" sz="2400" dirty="0">
              <a:latin typeface="Calibri" panose="020F0502020204030204" pitchFamily="34" charset="0"/>
              <a:cs typeface="Calibri" panose="020F0502020204030204" pitchFamily="34" charset="0"/>
            </a:endParaRPr>
          </a:p>
          <a:p>
            <a:pPr algn="ctr"/>
            <a:endParaRPr lang="pl-PL" sz="2400" dirty="0">
              <a:latin typeface="Calibri" panose="020F0502020204030204" pitchFamily="34" charset="0"/>
              <a:cs typeface="Calibri" panose="020F0502020204030204" pitchFamily="34" charset="0"/>
            </a:endParaRPr>
          </a:p>
          <a:p>
            <a:pPr algn="ctr"/>
            <a:r>
              <a:rPr lang="pl-PL" sz="2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samorzad.wefim@pwr.edu.pl</a:t>
            </a:r>
            <a:endParaRPr lang="pl-PL" sz="24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E6680E4E-504A-4126-9A2F-C4C9ADEE2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5898" y="1545875"/>
            <a:ext cx="2688198" cy="795333"/>
          </a:xfrm>
          <a:prstGeom prst="rect">
            <a:avLst/>
          </a:prstGeom>
        </p:spPr>
      </p:pic>
      <p:pic>
        <p:nvPicPr>
          <p:cNvPr id="6" name="Obraz 5">
            <a:extLst>
              <a:ext uri="{FF2B5EF4-FFF2-40B4-BE49-F238E27FC236}">
                <a16:creationId xmlns:a16="http://schemas.microsoft.com/office/drawing/2014/main" id="{480A62C4-9837-120E-DFA0-843EF31A3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50" y="1509985"/>
            <a:ext cx="2642825" cy="2677656"/>
          </a:xfrm>
          <a:prstGeom prst="rect">
            <a:avLst/>
          </a:prstGeom>
        </p:spPr>
      </p:pic>
      <p:pic>
        <p:nvPicPr>
          <p:cNvPr id="8" name="Obraz 7" descr="Obraz zawierający osoba, grupa&#10;&#10;Opis wygenerowany automatycznie">
            <a:extLst>
              <a:ext uri="{FF2B5EF4-FFF2-40B4-BE49-F238E27FC236}">
                <a16:creationId xmlns:a16="http://schemas.microsoft.com/office/drawing/2014/main" id="{ECB53148-0E53-81D5-102D-4EB7B040F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465" y="2429358"/>
            <a:ext cx="2672137" cy="1859807"/>
          </a:xfrm>
          <a:prstGeom prst="rect">
            <a:avLst/>
          </a:prstGeom>
        </p:spPr>
      </p:pic>
      <p:pic>
        <p:nvPicPr>
          <p:cNvPr id="12" name="Obraz 11">
            <a:extLst>
              <a:ext uri="{FF2B5EF4-FFF2-40B4-BE49-F238E27FC236}">
                <a16:creationId xmlns:a16="http://schemas.microsoft.com/office/drawing/2014/main" id="{A8F6F170-7C69-725A-D930-D44383F5ED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4841" y="1517448"/>
            <a:ext cx="2781209" cy="2781209"/>
          </a:xfrm>
          <a:prstGeom prst="rect">
            <a:avLst/>
          </a:prstGeom>
        </p:spPr>
      </p:pic>
      <p:sp>
        <p:nvSpPr>
          <p:cNvPr id="11" name="Symbol zastępczy tekstu 3">
            <a:extLst>
              <a:ext uri="{FF2B5EF4-FFF2-40B4-BE49-F238E27FC236}">
                <a16:creationId xmlns:a16="http://schemas.microsoft.com/office/drawing/2014/main" id="{8F62EEBB-2317-4AE4-B812-DA44248C32DE}"/>
              </a:ext>
            </a:extLst>
          </p:cNvPr>
          <p:cNvSpPr>
            <a:spLocks noGrp="1"/>
          </p:cNvSpPr>
          <p:nvPr>
            <p:ph type="body" idx="12"/>
          </p:nvPr>
        </p:nvSpPr>
        <p:spPr>
          <a:xfrm>
            <a:off x="755650" y="115888"/>
            <a:ext cx="8262938" cy="865187"/>
          </a:xfrm>
        </p:spPr>
        <p:txBody>
          <a:bodyPr/>
          <a:lstStyle/>
          <a:p>
            <a:pPr algn="ctr"/>
            <a:r>
              <a:rPr lang="pl-PL" sz="4000" b="1" dirty="0">
                <a:solidFill>
                  <a:schemeClr val="accent1">
                    <a:lumMod val="75000"/>
                  </a:schemeClr>
                </a:solidFill>
                <a:ea typeface="Cambria" panose="02040503050406030204" pitchFamily="18" charset="0"/>
                <a:cs typeface="Calibri" panose="020F0502020204030204" pitchFamily="34" charset="0"/>
              </a:rPr>
              <a:t>SAMORZĄD STUDENCKI </a:t>
            </a:r>
            <a:r>
              <a:rPr lang="pl-PL" sz="4000" b="1" dirty="0" err="1">
                <a:solidFill>
                  <a:schemeClr val="accent1">
                    <a:lumMod val="75000"/>
                  </a:schemeClr>
                </a:solidFill>
                <a:ea typeface="Cambria" panose="02040503050406030204" pitchFamily="18" charset="0"/>
                <a:cs typeface="Calibri" panose="020F0502020204030204" pitchFamily="34" charset="0"/>
              </a:rPr>
              <a:t>WEFiM</a:t>
            </a:r>
            <a:endParaRPr lang="pl-PL" sz="4000" b="1" dirty="0">
              <a:solidFill>
                <a:schemeClr val="accent1">
                  <a:lumMod val="75000"/>
                </a:schemeClr>
              </a:solidFill>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57340673"/>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09FA4F2-615A-B3E0-1522-808F56DC4821}"/>
              </a:ext>
            </a:extLst>
          </p:cNvPr>
          <p:cNvSpPr>
            <a:spLocks noGrp="1"/>
          </p:cNvSpPr>
          <p:nvPr>
            <p:ph idx="11"/>
          </p:nvPr>
        </p:nvSpPr>
        <p:spPr>
          <a:xfrm>
            <a:off x="755575" y="1630481"/>
            <a:ext cx="7848873" cy="4968553"/>
          </a:xfrm>
        </p:spPr>
        <p:txBody>
          <a:bodyPr/>
          <a:lstStyle/>
          <a:p>
            <a:pPr marL="0" indent="0">
              <a:buNone/>
            </a:pPr>
            <a:r>
              <a:rPr lang="pl-PL" dirty="0"/>
              <a:t>Maile powinny wyglądać następująco:</a:t>
            </a:r>
          </a:p>
        </p:txBody>
      </p:sp>
      <p:sp>
        <p:nvSpPr>
          <p:cNvPr id="4" name="Symbol zastępczy tekstu 3">
            <a:extLst>
              <a:ext uri="{FF2B5EF4-FFF2-40B4-BE49-F238E27FC236}">
                <a16:creationId xmlns:a16="http://schemas.microsoft.com/office/drawing/2014/main" id="{40A4D6AC-A093-5266-1061-2A402D4EFA47}"/>
              </a:ext>
            </a:extLst>
          </p:cNvPr>
          <p:cNvSpPr>
            <a:spLocks noGrp="1"/>
          </p:cNvSpPr>
          <p:nvPr>
            <p:ph type="body" idx="12"/>
          </p:nvPr>
        </p:nvSpPr>
        <p:spPr/>
        <p:txBody>
          <a:bodyPr/>
          <a:lstStyle/>
          <a:p>
            <a:pPr algn="ctr"/>
            <a:r>
              <a:rPr lang="pl-PL" b="1" dirty="0">
                <a:solidFill>
                  <a:schemeClr val="accent1">
                    <a:lumMod val="75000"/>
                  </a:schemeClr>
                </a:solidFill>
              </a:rPr>
              <a:t>ETYKIETA W MAILACH</a:t>
            </a:r>
          </a:p>
        </p:txBody>
      </p:sp>
      <p:sp>
        <p:nvSpPr>
          <p:cNvPr id="5" name="Symbol zastępczy tekstu 4">
            <a:extLst>
              <a:ext uri="{FF2B5EF4-FFF2-40B4-BE49-F238E27FC236}">
                <a16:creationId xmlns:a16="http://schemas.microsoft.com/office/drawing/2014/main" id="{54446AFB-894C-95E9-A129-F5C47A3F64BF}"/>
              </a:ext>
            </a:extLst>
          </p:cNvPr>
          <p:cNvSpPr>
            <a:spLocks noGrp="1"/>
          </p:cNvSpPr>
          <p:nvPr>
            <p:ph type="body" idx="10"/>
          </p:nvPr>
        </p:nvSpPr>
        <p:spPr/>
        <p:txBody>
          <a:bodyPr/>
          <a:lstStyle/>
          <a:p>
            <a:endParaRPr lang="pl-PL"/>
          </a:p>
        </p:txBody>
      </p:sp>
      <p:pic>
        <p:nvPicPr>
          <p:cNvPr id="9" name="Obraz 8">
            <a:extLst>
              <a:ext uri="{FF2B5EF4-FFF2-40B4-BE49-F238E27FC236}">
                <a16:creationId xmlns:a16="http://schemas.microsoft.com/office/drawing/2014/main" id="{8C3CCC89-7E5C-C786-2532-4CB3090F9693}"/>
              </a:ext>
            </a:extLst>
          </p:cNvPr>
          <p:cNvPicPr>
            <a:picLocks noChangeAspect="1"/>
          </p:cNvPicPr>
          <p:nvPr/>
        </p:nvPicPr>
        <p:blipFill>
          <a:blip r:embed="rId2"/>
          <a:stretch>
            <a:fillRect/>
          </a:stretch>
        </p:blipFill>
        <p:spPr>
          <a:xfrm>
            <a:off x="827584" y="2166761"/>
            <a:ext cx="5601482" cy="2524477"/>
          </a:xfrm>
          <a:prstGeom prst="rect">
            <a:avLst/>
          </a:prstGeom>
          <a:ln>
            <a:solidFill>
              <a:schemeClr val="tx1"/>
            </a:solidFill>
          </a:ln>
        </p:spPr>
      </p:pic>
      <p:pic>
        <p:nvPicPr>
          <p:cNvPr id="7" name="Obraz 6">
            <a:extLst>
              <a:ext uri="{FF2B5EF4-FFF2-40B4-BE49-F238E27FC236}">
                <a16:creationId xmlns:a16="http://schemas.microsoft.com/office/drawing/2014/main" id="{200F375D-0E12-B7FB-27CD-5BF4A4548B72}"/>
              </a:ext>
            </a:extLst>
          </p:cNvPr>
          <p:cNvPicPr>
            <a:picLocks noChangeAspect="1"/>
          </p:cNvPicPr>
          <p:nvPr/>
        </p:nvPicPr>
        <p:blipFill>
          <a:blip r:embed="rId3"/>
          <a:stretch>
            <a:fillRect/>
          </a:stretch>
        </p:blipFill>
        <p:spPr>
          <a:xfrm>
            <a:off x="3453426" y="3958676"/>
            <a:ext cx="5564624" cy="2640358"/>
          </a:xfrm>
          <a:prstGeom prst="rect">
            <a:avLst/>
          </a:prstGeom>
          <a:ln>
            <a:solidFill>
              <a:schemeClr val="tx1"/>
            </a:solidFill>
          </a:ln>
        </p:spPr>
      </p:pic>
    </p:spTree>
    <p:extLst>
      <p:ext uri="{BB962C8B-B14F-4D97-AF65-F5344CB8AC3E}">
        <p14:creationId xmlns:p14="http://schemas.microsoft.com/office/powerpoint/2010/main" val="1873286231"/>
      </p:ext>
    </p:extLst>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558608A-B805-B536-3C49-CA7D2C8B341B}"/>
              </a:ext>
            </a:extLst>
          </p:cNvPr>
          <p:cNvSpPr>
            <a:spLocks noGrp="1"/>
          </p:cNvSpPr>
          <p:nvPr>
            <p:ph idx="11"/>
          </p:nvPr>
        </p:nvSpPr>
        <p:spPr>
          <a:xfrm>
            <a:off x="755575" y="2060848"/>
            <a:ext cx="7727193" cy="2160240"/>
          </a:xfrm>
        </p:spPr>
        <p:txBody>
          <a:bodyPr/>
          <a:lstStyle/>
          <a:p>
            <a:r>
              <a:rPr lang="pl-PL" sz="2800" dirty="0"/>
              <a:t>Wcześniejsze zapisy</a:t>
            </a:r>
          </a:p>
          <a:p>
            <a:r>
              <a:rPr lang="pl-PL" sz="2800" dirty="0"/>
              <a:t>Forum politechniki – polwro.com</a:t>
            </a:r>
          </a:p>
          <a:p>
            <a:r>
              <a:rPr lang="pl-PL" sz="2800" dirty="0"/>
              <a:t>Asystent zapisów - https://zapisy.napwr.pl/</a:t>
            </a:r>
          </a:p>
        </p:txBody>
      </p:sp>
      <p:sp>
        <p:nvSpPr>
          <p:cNvPr id="4" name="Symbol zastępczy tekstu 3">
            <a:extLst>
              <a:ext uri="{FF2B5EF4-FFF2-40B4-BE49-F238E27FC236}">
                <a16:creationId xmlns:a16="http://schemas.microsoft.com/office/drawing/2014/main" id="{4CFC9628-05BF-52E8-A795-9D5847349622}"/>
              </a:ext>
            </a:extLst>
          </p:cNvPr>
          <p:cNvSpPr>
            <a:spLocks noGrp="1"/>
          </p:cNvSpPr>
          <p:nvPr>
            <p:ph type="body" idx="12"/>
          </p:nvPr>
        </p:nvSpPr>
        <p:spPr/>
        <p:txBody>
          <a:bodyPr/>
          <a:lstStyle/>
          <a:p>
            <a:pPr algn="ctr"/>
            <a:r>
              <a:rPr lang="pl-PL" sz="4400" b="1" dirty="0">
                <a:solidFill>
                  <a:schemeClr val="accent1">
                    <a:lumMod val="75000"/>
                  </a:schemeClr>
                </a:solidFill>
                <a:latin typeface="Calibri" panose="020F0502020204030204" pitchFamily="34" charset="0"/>
                <a:ea typeface="Cambria" panose="02040503050406030204" pitchFamily="18" charset="0"/>
                <a:cs typeface="Calibri" panose="020F0502020204030204" pitchFamily="34" charset="0"/>
              </a:rPr>
              <a:t>ZAPISY</a:t>
            </a:r>
          </a:p>
        </p:txBody>
      </p:sp>
      <p:sp>
        <p:nvSpPr>
          <p:cNvPr id="5" name="Symbol zastępczy tekstu 4">
            <a:extLst>
              <a:ext uri="{FF2B5EF4-FFF2-40B4-BE49-F238E27FC236}">
                <a16:creationId xmlns:a16="http://schemas.microsoft.com/office/drawing/2014/main" id="{AF514E38-C2B2-0FF5-09ED-0C6D2EF8D997}"/>
              </a:ext>
            </a:extLst>
          </p:cNvPr>
          <p:cNvSpPr>
            <a:spLocks noGrp="1"/>
          </p:cNvSpPr>
          <p:nvPr>
            <p:ph type="body" idx="10"/>
          </p:nvPr>
        </p:nvSpPr>
        <p:spPr/>
        <p:txBody>
          <a:bodyPr/>
          <a:lstStyle/>
          <a:p>
            <a:endParaRPr lang="pl-PL" dirty="0"/>
          </a:p>
        </p:txBody>
      </p:sp>
    </p:spTree>
    <p:extLst>
      <p:ext uri="{BB962C8B-B14F-4D97-AF65-F5344CB8AC3E}">
        <p14:creationId xmlns:p14="http://schemas.microsoft.com/office/powerpoint/2010/main" val="1617535211"/>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ole tekstowe 1">
            <a:extLst>
              <a:ext uri="{FF2B5EF4-FFF2-40B4-BE49-F238E27FC236}">
                <a16:creationId xmlns:a16="http://schemas.microsoft.com/office/drawing/2014/main" id="{61D88656-CBA7-4F7F-9499-B1E0B1AA422D}"/>
              </a:ext>
            </a:extLst>
          </p:cNvPr>
          <p:cNvSpPr txBox="1">
            <a:spLocks noChangeArrowheads="1"/>
          </p:cNvSpPr>
          <p:nvPr/>
        </p:nvSpPr>
        <p:spPr bwMode="auto">
          <a:xfrm>
            <a:off x="3073906" y="317049"/>
            <a:ext cx="4095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3600" b="1" dirty="0">
                <a:solidFill>
                  <a:srgbClr val="C00000"/>
                </a:solidFill>
                <a:latin typeface="Calibri" panose="020F0502020204030204" pitchFamily="34" charset="0"/>
                <a:cs typeface="Calibri" panose="020F0502020204030204" pitchFamily="34" charset="0"/>
              </a:rPr>
              <a:t>WŁADZE  WYDZIAŁU</a:t>
            </a:r>
          </a:p>
        </p:txBody>
      </p:sp>
      <p:sp>
        <p:nvSpPr>
          <p:cNvPr id="8195" name="Prostokąt 20">
            <a:extLst>
              <a:ext uri="{FF2B5EF4-FFF2-40B4-BE49-F238E27FC236}">
                <a16:creationId xmlns:a16="http://schemas.microsoft.com/office/drawing/2014/main" id="{95E123B7-17D7-47A0-BF46-7572803FAC5F}"/>
              </a:ext>
            </a:extLst>
          </p:cNvPr>
          <p:cNvSpPr>
            <a:spLocks noChangeArrowheads="1"/>
          </p:cNvSpPr>
          <p:nvPr/>
        </p:nvSpPr>
        <p:spPr bwMode="auto">
          <a:xfrm>
            <a:off x="1547664" y="1251510"/>
            <a:ext cx="80295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None/>
            </a:pPr>
            <a:r>
              <a:rPr lang="pl-PL" altLang="pl-PL" sz="2600" dirty="0">
                <a:latin typeface="Calibri" panose="020F0502020204030204" pitchFamily="34" charset="0"/>
                <a:cs typeface="Calibri" panose="020F0502020204030204" pitchFamily="34" charset="0"/>
              </a:rPr>
              <a:t>PRODZIEKAN DS. STUDENCKICH</a:t>
            </a:r>
          </a:p>
          <a:p>
            <a:pPr>
              <a:spcBef>
                <a:spcPct val="0"/>
              </a:spcBef>
              <a:buNone/>
            </a:pPr>
            <a:r>
              <a:rPr lang="pl-PL" altLang="pl-PL" sz="1600" dirty="0">
                <a:latin typeface="Calibri" panose="020F0502020204030204" pitchFamily="34" charset="0"/>
                <a:cs typeface="Calibri" panose="020F0502020204030204" pitchFamily="34" charset="0"/>
              </a:rPr>
              <a:t>Kierunki AIR, EKA, EAC</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dr inż. Adam Wąż</a:t>
            </a:r>
            <a:endParaRPr lang="pl-PL" altLang="pl-PL" sz="19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endParaRPr lang="pl-PL" altLang="pl-PL" sz="2600" dirty="0">
              <a:latin typeface="Calibri" panose="020F0502020204030204" pitchFamily="34" charset="0"/>
              <a:cs typeface="Calibri" panose="020F0502020204030204" pitchFamily="34" charset="0"/>
            </a:endParaRPr>
          </a:p>
          <a:p>
            <a:pPr>
              <a:spcBef>
                <a:spcPct val="0"/>
              </a:spcBef>
              <a:buFontTx/>
              <a:buNone/>
            </a:pPr>
            <a:r>
              <a:rPr lang="pl-PL" altLang="pl-PL" sz="2600" dirty="0">
                <a:latin typeface="Calibri" panose="020F0502020204030204" pitchFamily="34" charset="0"/>
                <a:cs typeface="Calibri" panose="020F0502020204030204" pitchFamily="34" charset="0"/>
              </a:rPr>
              <a:t>PRODZIEKAN DS. STUDENCKICH</a:t>
            </a:r>
          </a:p>
          <a:p>
            <a:pPr>
              <a:spcBef>
                <a:spcPct val="0"/>
              </a:spcBef>
              <a:buFontTx/>
              <a:buNone/>
            </a:pPr>
            <a:r>
              <a:rPr lang="pl-PL" altLang="pl-PL" sz="1600" dirty="0">
                <a:latin typeface="Calibri" panose="020F0502020204030204" pitchFamily="34" charset="0"/>
                <a:cs typeface="Calibri" panose="020F0502020204030204" pitchFamily="34" charset="0"/>
              </a:rPr>
              <a:t>Kierunki IEA, </a:t>
            </a:r>
            <a:r>
              <a:rPr lang="pl-PL" altLang="pl-PL" sz="1600" dirty="0" err="1">
                <a:latin typeface="Calibri" panose="020F0502020204030204" pitchFamily="34" charset="0"/>
                <a:cs typeface="Calibri" panose="020F0502020204030204" pitchFamily="34" charset="0"/>
              </a:rPr>
              <a:t>EiT</a:t>
            </a:r>
            <a:r>
              <a:rPr lang="pl-PL" altLang="pl-PL" sz="1600" dirty="0">
                <a:latin typeface="Calibri" panose="020F0502020204030204" pitchFamily="34" charset="0"/>
                <a:cs typeface="Calibri" panose="020F0502020204030204" pitchFamily="34" charset="0"/>
              </a:rPr>
              <a:t>, IMM, ESM </a:t>
            </a:r>
            <a:br>
              <a:rPr lang="pl-PL" altLang="pl-PL" sz="2600" dirty="0">
                <a:latin typeface="Calibri" panose="020F0502020204030204" pitchFamily="34" charset="0"/>
                <a:cs typeface="Calibri" panose="020F0502020204030204" pitchFamily="34" charset="0"/>
              </a:rPr>
            </a:br>
            <a:r>
              <a:rPr lang="pl-PL" altLang="pl-PL" sz="2000" dirty="0">
                <a:latin typeface="Calibri" panose="020F0502020204030204" pitchFamily="34" charset="0"/>
                <a:cs typeface="Calibri" panose="020F0502020204030204" pitchFamily="34" charset="0"/>
              </a:rPr>
              <a:t>dr inż. Damian Nowak</a:t>
            </a:r>
            <a:endParaRPr lang="pl-PL" altLang="pl-PL" sz="1900" dirty="0">
              <a:latin typeface="Calibri" panose="020F0502020204030204" pitchFamily="34" charset="0"/>
              <a:cs typeface="Calibri" panose="020F0502020204030204" pitchFamily="34" charset="0"/>
            </a:endParaRPr>
          </a:p>
        </p:txBody>
      </p:sp>
      <p:pic>
        <p:nvPicPr>
          <p:cNvPr id="8199" name="Obraz 2">
            <a:extLst>
              <a:ext uri="{FF2B5EF4-FFF2-40B4-BE49-F238E27FC236}">
                <a16:creationId xmlns:a16="http://schemas.microsoft.com/office/drawing/2014/main" id="{1C2C85CD-600F-4C9A-8133-0BDA7436A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244" y="4077072"/>
            <a:ext cx="1440159" cy="2000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extLst>
              <a:ext uri="{FF2B5EF4-FFF2-40B4-BE49-F238E27FC236}">
                <a16:creationId xmlns:a16="http://schemas.microsoft.com/office/drawing/2014/main" id="{614471D1-B928-468D-84AD-2A2117F7E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244" y="1513540"/>
            <a:ext cx="1440159" cy="1778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9702898"/>
      </p:ext>
    </p:extLst>
  </p:cSld>
  <p:clrMapOvr>
    <a:masterClrMapping/>
  </p:clrMapOvr>
  <p:transition>
    <p:randomBa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4A95A514-8BF9-4368-A5B6-D0AC5CBAA743}"/>
              </a:ext>
            </a:extLst>
          </p:cNvPr>
          <p:cNvSpPr/>
          <p:nvPr/>
        </p:nvSpPr>
        <p:spPr>
          <a:xfrm>
            <a:off x="1660772" y="803317"/>
            <a:ext cx="6840537" cy="5816977"/>
          </a:xfrm>
          <a:prstGeom prst="rect">
            <a:avLst/>
          </a:prstGeom>
        </p:spPr>
        <p:txBody>
          <a:bodyPr>
            <a:spAutoFit/>
          </a:bodyPr>
          <a:lstStyle/>
          <a:p>
            <a:pPr algn="ctr">
              <a:defRPr/>
            </a:pPr>
            <a:endParaRPr lang="pl-PL" altLang="pl-PL" sz="2400" dirty="0">
              <a:latin typeface="Calibri" panose="020F0502020204030204" pitchFamily="34" charset="0"/>
              <a:cs typeface="Calibri" panose="020F0502020204030204" pitchFamily="34" charset="0"/>
            </a:endParaRPr>
          </a:p>
          <a:p>
            <a:pPr>
              <a:defRPr/>
            </a:pPr>
            <a:r>
              <a:rPr lang="pl-PL" altLang="pl-PL" sz="2400" b="1" dirty="0">
                <a:latin typeface="Calibri" panose="020F0502020204030204" pitchFamily="34" charset="0"/>
                <a:cs typeface="Calibri" panose="020F0502020204030204" pitchFamily="34" charset="0"/>
              </a:rPr>
              <a:t>Studia stacjonarne</a:t>
            </a:r>
          </a:p>
          <a:p>
            <a:pPr>
              <a:defRPr/>
            </a:pPr>
            <a:r>
              <a:rPr lang="pl-PL" altLang="pl-PL" sz="2000" dirty="0">
                <a:latin typeface="Calibri" panose="020F0502020204030204" pitchFamily="34" charset="0"/>
                <a:cs typeface="Calibri" panose="020F0502020204030204" pitchFamily="34" charset="0"/>
              </a:rPr>
              <a:t>Kamila Foremny </a:t>
            </a:r>
            <a:r>
              <a:rPr lang="pl-PL" altLang="pl-PL" sz="1200" dirty="0">
                <a:latin typeface="Calibri" panose="020F0502020204030204" pitchFamily="34" charset="0"/>
                <a:cs typeface="Calibri" panose="020F0502020204030204" pitchFamily="34" charset="0"/>
              </a:rPr>
              <a:t>EKA, AIR, ESM - II st.</a:t>
            </a:r>
          </a:p>
          <a:p>
            <a:pPr>
              <a:defRPr/>
            </a:pPr>
            <a:r>
              <a:rPr lang="pl-PL" altLang="pl-PL" sz="2000" dirty="0">
                <a:latin typeface="Calibri" panose="020F0502020204030204" pitchFamily="34" charset="0"/>
                <a:cs typeface="Calibri" panose="020F0502020204030204" pitchFamily="34" charset="0"/>
              </a:rPr>
              <a:t>Joanna Kawecka </a:t>
            </a:r>
            <a:r>
              <a:rPr lang="pl-PL" altLang="pl-PL" sz="1200" dirty="0">
                <a:latin typeface="Calibri" panose="020F0502020204030204" pitchFamily="34" charset="0"/>
                <a:cs typeface="Calibri" panose="020F0502020204030204" pitchFamily="34" charset="0"/>
              </a:rPr>
              <a:t>EIT I </a:t>
            </a:r>
            <a:r>
              <a:rPr lang="pl-PL" altLang="pl-PL" sz="1200" dirty="0" err="1">
                <a:latin typeface="Calibri" panose="020F0502020204030204" pitchFamily="34" charset="0"/>
                <a:cs typeface="Calibri" panose="020F0502020204030204" pitchFamily="34" charset="0"/>
              </a:rPr>
              <a:t>i</a:t>
            </a:r>
            <a:r>
              <a:rPr lang="pl-PL" altLang="pl-PL" sz="1200" dirty="0">
                <a:latin typeface="Calibri" panose="020F0502020204030204" pitchFamily="34" charset="0"/>
                <a:cs typeface="Calibri" panose="020F0502020204030204" pitchFamily="34" charset="0"/>
              </a:rPr>
              <a:t> II st., EIF I st.</a:t>
            </a:r>
          </a:p>
          <a:p>
            <a:pPr>
              <a:defRPr/>
            </a:pPr>
            <a:r>
              <a:rPr lang="pl-PL" altLang="pl-PL" sz="2000" dirty="0">
                <a:latin typeface="Calibri" panose="020F0502020204030204" pitchFamily="34" charset="0"/>
                <a:cs typeface="Calibri" panose="020F0502020204030204" pitchFamily="34" charset="0"/>
              </a:rPr>
              <a:t>Magdalena </a:t>
            </a:r>
            <a:r>
              <a:rPr lang="pl-PL" altLang="pl-PL" sz="2000" dirty="0" err="1">
                <a:latin typeface="Calibri" panose="020F0502020204030204" pitchFamily="34" charset="0"/>
                <a:cs typeface="Calibri" panose="020F0502020204030204" pitchFamily="34" charset="0"/>
              </a:rPr>
              <a:t>Motowidełko</a:t>
            </a:r>
            <a:r>
              <a:rPr lang="pl-PL" altLang="pl-PL" sz="2000" dirty="0">
                <a:latin typeface="Calibri" panose="020F0502020204030204" pitchFamily="34" charset="0"/>
                <a:cs typeface="Calibri" panose="020F0502020204030204" pitchFamily="34" charset="0"/>
              </a:rPr>
              <a:t> </a:t>
            </a:r>
            <a:r>
              <a:rPr lang="pl-PL" altLang="pl-PL" sz="1200" dirty="0">
                <a:latin typeface="Calibri" panose="020F0502020204030204" pitchFamily="34" charset="0"/>
                <a:cs typeface="Calibri" panose="020F0502020204030204" pitchFamily="34" charset="0"/>
              </a:rPr>
              <a:t>IEA I st.</a:t>
            </a:r>
          </a:p>
          <a:p>
            <a:pPr>
              <a:defRPr/>
            </a:pPr>
            <a:r>
              <a:rPr lang="pl-PL" altLang="pl-PL" sz="2000" dirty="0">
                <a:latin typeface="Calibri" panose="020F0502020204030204" pitchFamily="34" charset="0"/>
                <a:cs typeface="Calibri" panose="020F0502020204030204" pitchFamily="34" charset="0"/>
              </a:rPr>
              <a:t>Piotr Wójcik </a:t>
            </a:r>
            <a:r>
              <a:rPr lang="pl-PL" altLang="pl-PL" sz="1200" dirty="0">
                <a:latin typeface="Calibri" panose="020F0502020204030204" pitchFamily="34" charset="0"/>
                <a:cs typeface="Calibri" panose="020F0502020204030204" pitchFamily="34" charset="0"/>
              </a:rPr>
              <a:t>EKA I st.</a:t>
            </a:r>
          </a:p>
          <a:p>
            <a:pPr>
              <a:defRPr/>
            </a:pPr>
            <a:r>
              <a:rPr lang="pl-PL" altLang="pl-PL" sz="2000" dirty="0">
                <a:latin typeface="Calibri" panose="020F0502020204030204" pitchFamily="34" charset="0"/>
                <a:cs typeface="Calibri" panose="020F0502020204030204" pitchFamily="34" charset="0"/>
              </a:rPr>
              <a:t>Michał Bartoszewicz </a:t>
            </a:r>
            <a:r>
              <a:rPr lang="pl-PL" altLang="pl-PL" sz="1200" dirty="0">
                <a:latin typeface="Calibri" panose="020F0502020204030204" pitchFamily="34" charset="0"/>
                <a:cs typeface="Calibri" panose="020F0502020204030204" pitchFamily="34" charset="0"/>
              </a:rPr>
              <a:t>AIR I st.</a:t>
            </a:r>
          </a:p>
          <a:p>
            <a:pPr>
              <a:defRPr/>
            </a:pPr>
            <a:r>
              <a:rPr lang="pl-PL" altLang="pl-PL" sz="2000" dirty="0">
                <a:latin typeface="Calibri" panose="020F0502020204030204" pitchFamily="34" charset="0"/>
                <a:cs typeface="Calibri" panose="020F0502020204030204" pitchFamily="34" charset="0"/>
              </a:rPr>
              <a:t>Anna Kokoszka </a:t>
            </a:r>
            <a:r>
              <a:rPr lang="pl-PL" altLang="pl-PL" sz="1200" dirty="0">
                <a:latin typeface="Calibri" panose="020F0502020204030204" pitchFamily="34" charset="0"/>
                <a:cs typeface="Calibri" panose="020F0502020204030204" pitchFamily="34" charset="0"/>
              </a:rPr>
              <a:t>IMM I </a:t>
            </a:r>
            <a:r>
              <a:rPr lang="pl-PL" altLang="pl-PL" sz="1200" dirty="0" err="1">
                <a:latin typeface="Calibri" panose="020F0502020204030204" pitchFamily="34" charset="0"/>
                <a:cs typeface="Calibri" panose="020F0502020204030204" pitchFamily="34" charset="0"/>
              </a:rPr>
              <a:t>i</a:t>
            </a:r>
            <a:r>
              <a:rPr lang="pl-PL" altLang="pl-PL" sz="1200" dirty="0">
                <a:latin typeface="Calibri" panose="020F0502020204030204" pitchFamily="34" charset="0"/>
                <a:cs typeface="Calibri" panose="020F0502020204030204" pitchFamily="34" charset="0"/>
              </a:rPr>
              <a:t> II st.</a:t>
            </a:r>
          </a:p>
          <a:p>
            <a:pPr>
              <a:defRPr/>
            </a:pPr>
            <a:r>
              <a:rPr lang="pl-PL" altLang="pl-PL" sz="2000" dirty="0">
                <a:latin typeface="Calibri" panose="020F0502020204030204" pitchFamily="34" charset="0"/>
                <a:cs typeface="Calibri" panose="020F0502020204030204" pitchFamily="34" charset="0"/>
              </a:rPr>
              <a:t>Agnieszka Gniłka </a:t>
            </a:r>
          </a:p>
          <a:p>
            <a:pPr>
              <a:defRPr/>
            </a:pPr>
            <a:endParaRPr lang="pl-PL" altLang="pl-PL" sz="2000" dirty="0">
              <a:latin typeface="Calibri" panose="020F0502020204030204" pitchFamily="34" charset="0"/>
              <a:cs typeface="Calibri" panose="020F0502020204030204" pitchFamily="34" charset="0"/>
            </a:endParaRPr>
          </a:p>
          <a:p>
            <a:pPr>
              <a:defRPr/>
            </a:pPr>
            <a:r>
              <a:rPr lang="pl-PL" altLang="pl-PL" sz="2400" b="1" dirty="0">
                <a:latin typeface="Calibri" panose="020F0502020204030204" pitchFamily="34" charset="0"/>
                <a:cs typeface="Calibri" panose="020F0502020204030204" pitchFamily="34" charset="0"/>
              </a:rPr>
              <a:t>Studia doktoranckie</a:t>
            </a:r>
          </a:p>
          <a:p>
            <a:pPr>
              <a:defRPr/>
            </a:pPr>
            <a:r>
              <a:rPr lang="pl-PL" altLang="pl-PL" sz="2000" dirty="0">
                <a:latin typeface="Calibri" panose="020F0502020204030204" pitchFamily="34" charset="0"/>
                <a:cs typeface="Calibri" panose="020F0502020204030204" pitchFamily="34" charset="0"/>
              </a:rPr>
              <a:t>Marta Liszkowska</a:t>
            </a:r>
          </a:p>
          <a:p>
            <a:pPr>
              <a:defRPr/>
            </a:pPr>
            <a:br>
              <a:rPr lang="pl-PL" altLang="pl-PL" sz="2400" dirty="0">
                <a:latin typeface="Calibri" panose="020F0502020204030204" pitchFamily="34" charset="0"/>
                <a:cs typeface="Calibri" panose="020F0502020204030204" pitchFamily="34" charset="0"/>
              </a:rPr>
            </a:br>
            <a:r>
              <a:rPr lang="pl-PL" altLang="pl-PL" sz="2400" b="1" dirty="0">
                <a:latin typeface="Calibri" panose="020F0502020204030204" pitchFamily="34" charset="0"/>
                <a:cs typeface="Calibri" panose="020F0502020204030204" pitchFamily="34" charset="0"/>
              </a:rPr>
              <a:t>Kierownik dziekanatu</a:t>
            </a:r>
          </a:p>
          <a:p>
            <a:pPr>
              <a:defRPr/>
            </a:pPr>
            <a:r>
              <a:rPr lang="pl-PL" altLang="pl-PL" sz="2000" dirty="0">
                <a:latin typeface="Calibri" panose="020F0502020204030204" pitchFamily="34" charset="0"/>
                <a:cs typeface="Calibri" panose="020F0502020204030204" pitchFamily="34" charset="0"/>
              </a:rPr>
              <a:t>Agnieszka Cichocka</a:t>
            </a:r>
          </a:p>
          <a:p>
            <a:pPr algn="ctr">
              <a:defRPr/>
            </a:pPr>
            <a:br>
              <a:rPr lang="pl-PL" altLang="pl-PL" sz="2400" dirty="0">
                <a:latin typeface="Calibri" panose="020F0502020204030204" pitchFamily="34" charset="0"/>
                <a:cs typeface="Calibri" panose="020F0502020204030204" pitchFamily="34" charset="0"/>
              </a:rPr>
            </a:br>
            <a:endParaRPr lang="pl-PL" altLang="pl-PL" sz="2400" b="1" kern="0" dirty="0">
              <a:solidFill>
                <a:schemeClr val="bg2"/>
              </a:solidFill>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88C7F3EA-B32C-4B3C-9E74-DF03507F3F34}"/>
              </a:ext>
            </a:extLst>
          </p:cNvPr>
          <p:cNvSpPr txBox="1"/>
          <p:nvPr/>
        </p:nvSpPr>
        <p:spPr bwMode="auto">
          <a:xfrm>
            <a:off x="1434065" y="224644"/>
            <a:ext cx="7272808"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lang="pl-PL" altLang="pl-PL" sz="3600" b="1" kern="0" dirty="0">
                <a:solidFill>
                  <a:srgbClr val="C00000"/>
                </a:solidFill>
                <a:latin typeface="Calibri" panose="020F0502020204030204" pitchFamily="34" charset="0"/>
                <a:cs typeface="Calibri" panose="020F0502020204030204" pitchFamily="34" charset="0"/>
              </a:rPr>
              <a:t>ZESPÓŁ</a:t>
            </a: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DZIEKANATU</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cs typeface="Calibri" panose="020F0502020204030204" pitchFamily="34" charset="0"/>
            </a:endParaRPr>
          </a:p>
        </p:txBody>
      </p:sp>
      <p:pic>
        <p:nvPicPr>
          <p:cNvPr id="5" name="Obraz 4" descr="Obraz zawierający osoba, stojące, pozujący, podłoże&#10;&#10;Opis wygenerowany automatycznie">
            <a:extLst>
              <a:ext uri="{FF2B5EF4-FFF2-40B4-BE49-F238E27FC236}">
                <a16:creationId xmlns:a16="http://schemas.microsoft.com/office/drawing/2014/main" id="{1BF7CA3E-D127-9F06-F74F-1E9EF32E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647" y="2672916"/>
            <a:ext cx="3213357" cy="2016224"/>
          </a:xfrm>
          <a:prstGeom prst="rect">
            <a:avLst/>
          </a:prstGeom>
          <a:ln>
            <a:noFill/>
          </a:ln>
          <a:effectLst>
            <a:softEdge rad="112500"/>
          </a:effectLst>
        </p:spPr>
      </p:pic>
      <p:pic>
        <p:nvPicPr>
          <p:cNvPr id="4" name="Obraz 3" descr="Obraz zawierający ubrania, osoba, uśmiech, na wolnym powietrzu&#10;&#10;Opis wygenerowany automatycznie">
            <a:extLst>
              <a:ext uri="{FF2B5EF4-FFF2-40B4-BE49-F238E27FC236}">
                <a16:creationId xmlns:a16="http://schemas.microsoft.com/office/drawing/2014/main" id="{02E20F06-A788-5B05-5A86-A778A45AB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242" y="1232756"/>
            <a:ext cx="3462849" cy="4617132"/>
          </a:xfrm>
          <a:prstGeom prst="rect">
            <a:avLst/>
          </a:prstGeom>
        </p:spPr>
      </p:pic>
      <p:pic>
        <p:nvPicPr>
          <p:cNvPr id="7" name="Obraz 6" descr="Obraz zawierający wzór, ścieg&#10;&#10;Opis wygenerowany automatycznie">
            <a:extLst>
              <a:ext uri="{FF2B5EF4-FFF2-40B4-BE49-F238E27FC236}">
                <a16:creationId xmlns:a16="http://schemas.microsoft.com/office/drawing/2014/main" id="{2C552F98-C661-EFEB-53E8-DA754FC25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356" y="5589600"/>
            <a:ext cx="1116000" cy="1116000"/>
          </a:xfrm>
          <a:prstGeom prst="rect">
            <a:avLst/>
          </a:prstGeom>
        </p:spPr>
      </p:pic>
    </p:spTree>
    <p:extLst>
      <p:ext uri="{BB962C8B-B14F-4D97-AF65-F5344CB8AC3E}">
        <p14:creationId xmlns:p14="http://schemas.microsoft.com/office/powerpoint/2010/main" val="3618321761"/>
      </p:ext>
    </p:extLst>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rostokąt 1">
            <a:extLst>
              <a:ext uri="{FF2B5EF4-FFF2-40B4-BE49-F238E27FC236}">
                <a16:creationId xmlns:a16="http://schemas.microsoft.com/office/drawing/2014/main" id="{9D6C11FB-E599-4330-8E8B-2B32D3323061}"/>
              </a:ext>
            </a:extLst>
          </p:cNvPr>
          <p:cNvSpPr>
            <a:spLocks noChangeArrowheads="1"/>
          </p:cNvSpPr>
          <p:nvPr/>
        </p:nvSpPr>
        <p:spPr bwMode="auto">
          <a:xfrm>
            <a:off x="1511660" y="424721"/>
            <a:ext cx="7272338"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0" marR="0" lvl="0" indent="0" algn="ctr" defTabSz="914400" rtl="0" eaLnBrk="0" fontAlgn="base" latinLnBrk="0" hangingPunct="0">
              <a:lnSpc>
                <a:spcPct val="150000"/>
              </a:lnSpc>
              <a:spcBef>
                <a:spcPts val="0"/>
              </a:spcBef>
              <a:spcAft>
                <a:spcPct val="0"/>
              </a:spcAft>
              <a:buClrTx/>
              <a:buSzTx/>
              <a:buFontTx/>
              <a:buNone/>
              <a:tabLst/>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DZIEKANAT</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cs typeface="Calibri" panose="020F0502020204030204" pitchFamily="34" charset="0"/>
            </a:endParaRPr>
          </a:p>
        </p:txBody>
      </p:sp>
      <p:sp>
        <p:nvSpPr>
          <p:cNvPr id="17412" name="Prostokąt 7">
            <a:extLst>
              <a:ext uri="{FF2B5EF4-FFF2-40B4-BE49-F238E27FC236}">
                <a16:creationId xmlns:a16="http://schemas.microsoft.com/office/drawing/2014/main" id="{35F37D70-F91C-487F-AC60-5F5B7C071D72}"/>
              </a:ext>
            </a:extLst>
          </p:cNvPr>
          <p:cNvSpPr>
            <a:spLocks noChangeArrowheads="1"/>
          </p:cNvSpPr>
          <p:nvPr/>
        </p:nvSpPr>
        <p:spPr bwMode="auto">
          <a:xfrm>
            <a:off x="3131032" y="3424138"/>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4000">
              <a:latin typeface="Calibri" panose="020F0502020204030204" pitchFamily="34" charset="0"/>
              <a:cs typeface="Calibri" panose="020F0502020204030204" pitchFamily="34" charset="0"/>
            </a:endParaRPr>
          </a:p>
        </p:txBody>
      </p:sp>
      <p:sp>
        <p:nvSpPr>
          <p:cNvPr id="17413" name="Prostokąt 8">
            <a:extLst>
              <a:ext uri="{FF2B5EF4-FFF2-40B4-BE49-F238E27FC236}">
                <a16:creationId xmlns:a16="http://schemas.microsoft.com/office/drawing/2014/main" id="{E86FF569-7BDC-4599-8A46-E8B885C9CBF2}"/>
              </a:ext>
            </a:extLst>
          </p:cNvPr>
          <p:cNvSpPr>
            <a:spLocks noChangeArrowheads="1"/>
          </p:cNvSpPr>
          <p:nvPr/>
        </p:nvSpPr>
        <p:spPr bwMode="auto">
          <a:xfrm>
            <a:off x="1439652" y="2989699"/>
            <a:ext cx="51799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3000" dirty="0">
                <a:latin typeface="Calibri" panose="020F0502020204030204" pitchFamily="34" charset="0"/>
                <a:ea typeface="Cambria" panose="02040503050406030204" pitchFamily="18" charset="0"/>
                <a:cs typeface="Calibri" panose="020F0502020204030204" pitchFamily="34" charset="0"/>
              </a:rPr>
              <a:t>Janiszewskiego 7-9, </a:t>
            </a:r>
            <a:br>
              <a:rPr lang="pl-PL" altLang="pl-PL" sz="3000" dirty="0">
                <a:latin typeface="Calibri" panose="020F0502020204030204" pitchFamily="34" charset="0"/>
                <a:ea typeface="Cambria" panose="02040503050406030204" pitchFamily="18" charset="0"/>
                <a:cs typeface="Calibri" panose="020F0502020204030204" pitchFamily="34" charset="0"/>
              </a:rPr>
            </a:br>
            <a:r>
              <a:rPr lang="pl-PL" altLang="pl-PL" sz="3000" dirty="0">
                <a:latin typeface="Calibri" panose="020F0502020204030204" pitchFamily="34" charset="0"/>
                <a:ea typeface="Cambria" panose="02040503050406030204" pitchFamily="18" charset="0"/>
                <a:cs typeface="Calibri" panose="020F0502020204030204" pitchFamily="34" charset="0"/>
              </a:rPr>
              <a:t>50-372 Wrocław</a:t>
            </a:r>
            <a:br>
              <a:rPr lang="pl-PL" altLang="pl-PL" sz="3000" dirty="0">
                <a:latin typeface="Calibri" panose="020F0502020204030204" pitchFamily="34" charset="0"/>
                <a:ea typeface="Cambria" panose="02040503050406030204" pitchFamily="18" charset="0"/>
                <a:cs typeface="Calibri" panose="020F0502020204030204" pitchFamily="34" charset="0"/>
              </a:rPr>
            </a:br>
            <a:r>
              <a:rPr lang="pl-PL" altLang="pl-PL" sz="2000" dirty="0">
                <a:latin typeface="Calibri" panose="020F0502020204030204" pitchFamily="34" charset="0"/>
                <a:ea typeface="Cambria" panose="02040503050406030204" pitchFamily="18" charset="0"/>
                <a:cs typeface="Calibri" panose="020F0502020204030204" pitchFamily="34" charset="0"/>
              </a:rPr>
              <a:t>bud. C-5, pok. 1</a:t>
            </a:r>
            <a:endParaRPr lang="pl-PL" altLang="pl-PL" sz="2000" b="1" dirty="0">
              <a:latin typeface="Calibri" panose="020F0502020204030204" pitchFamily="34" charset="0"/>
              <a:ea typeface="Cambria" panose="02040503050406030204" pitchFamily="18" charset="0"/>
              <a:cs typeface="Calibri" panose="020F0502020204030204" pitchFamily="34" charset="0"/>
            </a:endParaRPr>
          </a:p>
        </p:txBody>
      </p:sp>
      <p:pic>
        <p:nvPicPr>
          <p:cNvPr id="5" name="Obraz 4" descr="Obraz zawierający tekst, ściana, w pomieszczeniu, pudełko&#10;&#10;Opis wygenerowany automatycznie">
            <a:extLst>
              <a:ext uri="{FF2B5EF4-FFF2-40B4-BE49-F238E27FC236}">
                <a16:creationId xmlns:a16="http://schemas.microsoft.com/office/drawing/2014/main" id="{C3F8435E-BA6E-F362-0ACF-6388661B2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74130" y="1789782"/>
            <a:ext cx="4523343" cy="3392507"/>
          </a:xfrm>
          <a:prstGeom prst="rect">
            <a:avLst/>
          </a:prstGeom>
        </p:spPr>
      </p:pic>
      <p:pic>
        <p:nvPicPr>
          <p:cNvPr id="3" name="Obraz 2" descr="Obraz zawierający wzór, ścieg&#10;&#10;Opis wygenerowany automatycznie">
            <a:extLst>
              <a:ext uri="{FF2B5EF4-FFF2-40B4-BE49-F238E27FC236}">
                <a16:creationId xmlns:a16="http://schemas.microsoft.com/office/drawing/2014/main" id="{726DEB76-1EE3-7BB0-FA80-2F51DB243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356" y="5589600"/>
            <a:ext cx="1116000" cy="1116000"/>
          </a:xfrm>
          <a:prstGeom prst="rect">
            <a:avLst/>
          </a:prstGeom>
        </p:spPr>
      </p:pic>
    </p:spTree>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9C552317-9960-4B5C-A189-6891AB9384B3}"/>
              </a:ext>
            </a:extLst>
          </p:cNvPr>
          <p:cNvSpPr/>
          <p:nvPr/>
        </p:nvSpPr>
        <p:spPr>
          <a:xfrm>
            <a:off x="1662113" y="1211958"/>
            <a:ext cx="5970228" cy="5109091"/>
          </a:xfrm>
          <a:prstGeom prst="rect">
            <a:avLst/>
          </a:prstGeom>
        </p:spPr>
        <p:txBody>
          <a:bodyPr wrap="square">
            <a:spAutoFit/>
          </a:bodyPr>
          <a:lstStyle/>
          <a:p>
            <a:r>
              <a:rPr lang="pl-PL" sz="1800" dirty="0">
                <a:latin typeface="Calibri" panose="020F0502020204030204" pitchFamily="34" charset="0"/>
                <a:ea typeface="Cambria" panose="02040503050406030204" pitchFamily="18" charset="0"/>
                <a:cs typeface="Calibri" panose="020F0502020204030204" pitchFamily="34" charset="0"/>
              </a:rPr>
              <a:t>PONIEDZIAŁEK 08</a:t>
            </a:r>
            <a:r>
              <a:rPr lang="pl-PL" sz="1800" baseline="30000" dirty="0">
                <a:latin typeface="Calibri" panose="020F0502020204030204" pitchFamily="34" charset="0"/>
                <a:ea typeface="Cambria" panose="02040503050406030204" pitchFamily="18" charset="0"/>
                <a:cs typeface="Calibri" panose="020F0502020204030204" pitchFamily="34" charset="0"/>
              </a:rPr>
              <a:t>00 </a:t>
            </a:r>
            <a:r>
              <a:rPr lang="pl-PL" sz="1800" dirty="0">
                <a:latin typeface="Calibri" panose="020F0502020204030204" pitchFamily="34" charset="0"/>
                <a:ea typeface="Cambria" panose="02040503050406030204" pitchFamily="18" charset="0"/>
                <a:cs typeface="Calibri" panose="020F0502020204030204" pitchFamily="34" charset="0"/>
              </a:rPr>
              <a:t>– 12</a:t>
            </a:r>
            <a:r>
              <a:rPr lang="pl-PL" sz="1800" baseline="30000" dirty="0">
                <a:latin typeface="Calibri" panose="020F0502020204030204" pitchFamily="34" charset="0"/>
                <a:ea typeface="Cambria" panose="02040503050406030204" pitchFamily="18" charset="0"/>
                <a:cs typeface="Calibri" panose="020F0502020204030204" pitchFamily="34" charset="0"/>
              </a:rPr>
              <a:t>00</a:t>
            </a:r>
            <a:r>
              <a:rPr lang="pl-PL" sz="1800" dirty="0">
                <a:latin typeface="Calibri" panose="020F0502020204030204" pitchFamily="34" charset="0"/>
                <a:ea typeface="Cambria" panose="02040503050406030204" pitchFamily="18" charset="0"/>
                <a:cs typeface="Calibri" panose="020F0502020204030204" pitchFamily="34" charset="0"/>
              </a:rPr>
              <a:t> </a:t>
            </a:r>
          </a:p>
          <a:p>
            <a:endParaRPr lang="pl-PL" sz="1800" dirty="0">
              <a:latin typeface="Calibri" panose="020F0502020204030204" pitchFamily="34" charset="0"/>
              <a:ea typeface="Cambria" panose="02040503050406030204" pitchFamily="18" charset="0"/>
              <a:cs typeface="Calibri" panose="020F0502020204030204" pitchFamily="34" charset="0"/>
            </a:endParaRPr>
          </a:p>
          <a:p>
            <a:r>
              <a:rPr lang="pl-PL" sz="1800" dirty="0">
                <a:latin typeface="Calibri" panose="020F0502020204030204" pitchFamily="34" charset="0"/>
                <a:ea typeface="Cambria" panose="02040503050406030204" pitchFamily="18" charset="0"/>
                <a:cs typeface="Calibri" panose="020F0502020204030204" pitchFamily="34" charset="0"/>
              </a:rPr>
              <a:t>WTOREK 10</a:t>
            </a:r>
            <a:r>
              <a:rPr lang="pl-PL" sz="1800" baseline="30000" dirty="0">
                <a:latin typeface="Calibri" panose="020F0502020204030204" pitchFamily="34" charset="0"/>
                <a:ea typeface="Cambria" panose="02040503050406030204" pitchFamily="18" charset="0"/>
                <a:cs typeface="Calibri" panose="020F0502020204030204" pitchFamily="34" charset="0"/>
              </a:rPr>
              <a:t>00</a:t>
            </a:r>
            <a:r>
              <a:rPr lang="pl-PL" sz="1800" dirty="0">
                <a:latin typeface="Calibri" panose="020F0502020204030204" pitchFamily="34" charset="0"/>
                <a:ea typeface="Cambria" panose="02040503050406030204" pitchFamily="18" charset="0"/>
                <a:cs typeface="Calibri" panose="020F0502020204030204" pitchFamily="34" charset="0"/>
              </a:rPr>
              <a:t> – 14</a:t>
            </a:r>
            <a:r>
              <a:rPr lang="pl-PL" sz="1800" baseline="30000" dirty="0">
                <a:latin typeface="Calibri" panose="020F0502020204030204" pitchFamily="34" charset="0"/>
                <a:ea typeface="Cambria" panose="02040503050406030204" pitchFamily="18" charset="0"/>
                <a:cs typeface="Calibri" panose="020F0502020204030204" pitchFamily="34" charset="0"/>
              </a:rPr>
              <a:t>00</a:t>
            </a:r>
          </a:p>
          <a:p>
            <a:endParaRPr lang="pl-PL" sz="1800" dirty="0">
              <a:latin typeface="Calibri" panose="020F0502020204030204" pitchFamily="34" charset="0"/>
              <a:ea typeface="Cambria" panose="02040503050406030204" pitchFamily="18" charset="0"/>
              <a:cs typeface="Calibri" panose="020F0502020204030204" pitchFamily="34" charset="0"/>
            </a:endParaRPr>
          </a:p>
          <a:p>
            <a:r>
              <a:rPr lang="pl-PL" sz="1800" dirty="0">
                <a:latin typeface="Calibri" panose="020F0502020204030204" pitchFamily="34" charset="0"/>
                <a:ea typeface="Cambria" panose="02040503050406030204" pitchFamily="18" charset="0"/>
                <a:cs typeface="Calibri" panose="020F0502020204030204" pitchFamily="34" charset="0"/>
              </a:rPr>
              <a:t>ŚRODA  NIECZYNNY</a:t>
            </a:r>
          </a:p>
          <a:p>
            <a:r>
              <a:rPr lang="pl-PL" sz="1800" dirty="0">
                <a:latin typeface="Calibri" panose="020F0502020204030204" pitchFamily="34" charset="0"/>
                <a:ea typeface="Cambria" panose="02040503050406030204" pitchFamily="18" charset="0"/>
                <a:cs typeface="Calibri" panose="020F0502020204030204" pitchFamily="34" charset="0"/>
              </a:rPr>
              <a:t> </a:t>
            </a:r>
          </a:p>
          <a:p>
            <a:r>
              <a:rPr lang="pl-PL" sz="1800" dirty="0">
                <a:latin typeface="Calibri" panose="020F0502020204030204" pitchFamily="34" charset="0"/>
                <a:ea typeface="Cambria" panose="02040503050406030204" pitchFamily="18" charset="0"/>
                <a:cs typeface="Calibri" panose="020F0502020204030204" pitchFamily="34" charset="0"/>
              </a:rPr>
              <a:t>CZWARTEK 10</a:t>
            </a:r>
            <a:r>
              <a:rPr lang="pl-PL" sz="1800" baseline="30000" dirty="0">
                <a:latin typeface="Calibri" panose="020F0502020204030204" pitchFamily="34" charset="0"/>
                <a:ea typeface="Cambria" panose="02040503050406030204" pitchFamily="18" charset="0"/>
                <a:cs typeface="Calibri" panose="020F0502020204030204" pitchFamily="34" charset="0"/>
              </a:rPr>
              <a:t>00 </a:t>
            </a:r>
            <a:r>
              <a:rPr lang="pl-PL" sz="1800" dirty="0">
                <a:latin typeface="Calibri" panose="020F0502020204030204" pitchFamily="34" charset="0"/>
                <a:ea typeface="Cambria" panose="02040503050406030204" pitchFamily="18" charset="0"/>
                <a:cs typeface="Calibri" panose="020F0502020204030204" pitchFamily="34" charset="0"/>
              </a:rPr>
              <a:t>– 14</a:t>
            </a:r>
            <a:r>
              <a:rPr lang="pl-PL" sz="1800" baseline="30000" dirty="0">
                <a:latin typeface="Calibri" panose="020F0502020204030204" pitchFamily="34" charset="0"/>
                <a:ea typeface="Cambria" panose="02040503050406030204" pitchFamily="18" charset="0"/>
                <a:cs typeface="Calibri" panose="020F0502020204030204" pitchFamily="34" charset="0"/>
              </a:rPr>
              <a:t>00</a:t>
            </a:r>
          </a:p>
          <a:p>
            <a:endParaRPr lang="pl-PL" sz="1800" dirty="0">
              <a:latin typeface="Calibri" panose="020F0502020204030204" pitchFamily="34" charset="0"/>
              <a:ea typeface="Cambria" panose="02040503050406030204" pitchFamily="18" charset="0"/>
              <a:cs typeface="Calibri" panose="020F0502020204030204" pitchFamily="34" charset="0"/>
            </a:endParaRPr>
          </a:p>
          <a:p>
            <a:r>
              <a:rPr lang="pl-PL" sz="1800" dirty="0">
                <a:latin typeface="Calibri" panose="020F0502020204030204" pitchFamily="34" charset="0"/>
                <a:ea typeface="Cambria" panose="02040503050406030204" pitchFamily="18" charset="0"/>
                <a:cs typeface="Calibri" panose="020F0502020204030204" pitchFamily="34" charset="0"/>
              </a:rPr>
              <a:t>PIĄTEK 08</a:t>
            </a:r>
            <a:r>
              <a:rPr lang="pl-PL" sz="1800" baseline="30000" dirty="0">
                <a:latin typeface="Calibri" panose="020F0502020204030204" pitchFamily="34" charset="0"/>
                <a:ea typeface="Cambria" panose="02040503050406030204" pitchFamily="18" charset="0"/>
                <a:cs typeface="Calibri" panose="020F0502020204030204" pitchFamily="34" charset="0"/>
              </a:rPr>
              <a:t>00 </a:t>
            </a:r>
            <a:r>
              <a:rPr lang="pl-PL" sz="1800" dirty="0">
                <a:latin typeface="Calibri" panose="020F0502020204030204" pitchFamily="34" charset="0"/>
                <a:ea typeface="Cambria" panose="02040503050406030204" pitchFamily="18" charset="0"/>
                <a:cs typeface="Calibri" panose="020F0502020204030204" pitchFamily="34" charset="0"/>
              </a:rPr>
              <a:t>– 12</a:t>
            </a:r>
            <a:r>
              <a:rPr lang="pl-PL" sz="1800" baseline="30000" dirty="0">
                <a:latin typeface="Calibri" panose="020F0502020204030204" pitchFamily="34" charset="0"/>
                <a:ea typeface="Cambria" panose="02040503050406030204" pitchFamily="18" charset="0"/>
                <a:cs typeface="Calibri" panose="020F0502020204030204" pitchFamily="34" charset="0"/>
              </a:rPr>
              <a:t>00</a:t>
            </a:r>
          </a:p>
          <a:p>
            <a:endParaRPr lang="pl-PL" dirty="0">
              <a:latin typeface="Calibri" panose="020F0502020204030204" pitchFamily="34" charset="0"/>
              <a:ea typeface="Cambria" panose="02040503050406030204" pitchFamily="18" charset="0"/>
              <a:cs typeface="Calibri" panose="020F0502020204030204" pitchFamily="34" charset="0"/>
            </a:endParaRPr>
          </a:p>
          <a:p>
            <a:r>
              <a:rPr lang="pl-PL" dirty="0">
                <a:latin typeface="Calibri" panose="020F0502020204030204" pitchFamily="34" charset="0"/>
                <a:ea typeface="Cambria" panose="02040503050406030204" pitchFamily="18" charset="0"/>
                <a:cs typeface="Calibri" panose="020F0502020204030204" pitchFamily="34" charset="0"/>
              </a:rPr>
              <a:t> </a:t>
            </a:r>
          </a:p>
          <a:p>
            <a:endParaRPr lang="pl-PL" sz="1800" dirty="0">
              <a:latin typeface="Calibri" panose="020F0502020204030204" pitchFamily="34" charset="0"/>
              <a:ea typeface="Cambria" panose="02040503050406030204" pitchFamily="18" charset="0"/>
              <a:cs typeface="Calibri" panose="020F0502020204030204" pitchFamily="34" charset="0"/>
            </a:endParaRPr>
          </a:p>
          <a:p>
            <a:endParaRPr lang="pl-PL" sz="1800" dirty="0">
              <a:latin typeface="Calibri" panose="020F0502020204030204" pitchFamily="34" charset="0"/>
              <a:ea typeface="Cambria" panose="02040503050406030204" pitchFamily="18" charset="0"/>
              <a:cs typeface="Calibri" panose="020F0502020204030204" pitchFamily="34" charset="0"/>
            </a:endParaRPr>
          </a:p>
          <a:p>
            <a:r>
              <a:rPr lang="pl-PL" sz="1600" b="1" dirty="0">
                <a:latin typeface="Calibri" panose="020F0502020204030204" pitchFamily="34" charset="0"/>
                <a:ea typeface="Cambria" panose="02040503050406030204" pitchFamily="18" charset="0"/>
                <a:cs typeface="Calibri" panose="020F0502020204030204" pitchFamily="34" charset="0"/>
              </a:rPr>
              <a:t>Sposób dostarczenia dokumentów:</a:t>
            </a:r>
          </a:p>
          <a:p>
            <a:endParaRPr lang="pl-PL" sz="1600" dirty="0">
              <a:latin typeface="Calibri" panose="020F0502020204030204" pitchFamily="34" charset="0"/>
              <a:ea typeface="Cambria" panose="02040503050406030204" pitchFamily="18" charset="0"/>
              <a:cs typeface="Calibri" panose="020F0502020204030204" pitchFamily="34" charset="0"/>
            </a:endParaRPr>
          </a:p>
          <a:p>
            <a:pPr marL="457200" indent="-457200">
              <a:buAutoNum type="arabicPeriod"/>
            </a:pPr>
            <a:r>
              <a:rPr lang="pl-PL" sz="1800" dirty="0">
                <a:latin typeface="Calibri" panose="020F0502020204030204" pitchFamily="34" charset="0"/>
                <a:ea typeface="Cambria" panose="02040503050406030204" pitchFamily="18" charset="0"/>
                <a:cs typeface="Calibri" panose="020F0502020204030204" pitchFamily="34" charset="0"/>
              </a:rPr>
              <a:t>Osobiście </a:t>
            </a:r>
          </a:p>
          <a:p>
            <a:pPr marL="457200" indent="-457200">
              <a:buAutoNum type="arabicPeriod"/>
            </a:pPr>
            <a:r>
              <a:rPr lang="pl-PL" sz="1800" dirty="0">
                <a:latin typeface="Calibri" panose="020F0502020204030204" pitchFamily="34" charset="0"/>
                <a:ea typeface="Cambria" panose="02040503050406030204" pitchFamily="18" charset="0"/>
                <a:cs typeface="Calibri" panose="020F0502020204030204" pitchFamily="34" charset="0"/>
              </a:rPr>
              <a:t>Wysyłka na adres Dziekanatu</a:t>
            </a:r>
          </a:p>
          <a:p>
            <a:pPr marL="457200" indent="-457200">
              <a:buAutoNum type="arabicPeriod"/>
            </a:pPr>
            <a:r>
              <a:rPr lang="pl-PL" sz="1800" dirty="0" err="1">
                <a:latin typeface="Calibri" panose="020F0502020204030204" pitchFamily="34" charset="0"/>
                <a:ea typeface="Cambria" panose="02040503050406030204" pitchFamily="18" charset="0"/>
                <a:cs typeface="Calibri" panose="020F0502020204030204" pitchFamily="34" charset="0"/>
              </a:rPr>
              <a:t>ePUAP</a:t>
            </a:r>
            <a:endParaRPr lang="pl-PL" sz="1800" dirty="0">
              <a:latin typeface="Calibri" panose="020F0502020204030204" pitchFamily="34" charset="0"/>
              <a:ea typeface="Cambria" panose="02040503050406030204" pitchFamily="18" charset="0"/>
              <a:cs typeface="Calibri" panose="020F0502020204030204" pitchFamily="34" charset="0"/>
            </a:endParaRPr>
          </a:p>
        </p:txBody>
      </p:sp>
      <p:sp>
        <p:nvSpPr>
          <p:cNvPr id="6" name="pole tekstowe 5">
            <a:extLst>
              <a:ext uri="{FF2B5EF4-FFF2-40B4-BE49-F238E27FC236}">
                <a16:creationId xmlns:a16="http://schemas.microsoft.com/office/drawing/2014/main" id="{0EAE4B29-C4B3-4299-9B9E-9E71710E14BC}"/>
              </a:ext>
            </a:extLst>
          </p:cNvPr>
          <p:cNvSpPr txBox="1"/>
          <p:nvPr/>
        </p:nvSpPr>
        <p:spPr bwMode="auto">
          <a:xfrm>
            <a:off x="971600" y="195800"/>
            <a:ext cx="7866620"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lang="pl-PL" altLang="pl-PL" sz="3600" b="1" kern="0" dirty="0">
                <a:solidFill>
                  <a:srgbClr val="C00000"/>
                </a:solidFill>
                <a:latin typeface="Calibri" panose="020F0502020204030204" pitchFamily="34" charset="0"/>
                <a:cs typeface="Calibri" panose="020F0502020204030204" pitchFamily="34" charset="0"/>
              </a:rPr>
              <a:t>GODZINY PRZYJĘĆ </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cs typeface="Calibri" panose="020F0502020204030204" pitchFamily="34" charset="0"/>
            </a:endParaRPr>
          </a:p>
        </p:txBody>
      </p:sp>
      <p:pic>
        <p:nvPicPr>
          <p:cNvPr id="7" name="Obraz 6" descr="Obraz zawierający tekst, zrzut ekranu, Prostokąt, na wolnym powietrzu&#10;&#10;Opis wygenerowany automatycznie">
            <a:extLst>
              <a:ext uri="{FF2B5EF4-FFF2-40B4-BE49-F238E27FC236}">
                <a16:creationId xmlns:a16="http://schemas.microsoft.com/office/drawing/2014/main" id="{6019093E-F63B-307B-9A72-894AF6174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34745" y="1785048"/>
            <a:ext cx="4422108" cy="3316581"/>
          </a:xfrm>
          <a:prstGeom prst="rect">
            <a:avLst/>
          </a:prstGeom>
        </p:spPr>
      </p:pic>
      <p:pic>
        <p:nvPicPr>
          <p:cNvPr id="3" name="Obraz 2" descr="Obraz zawierający wzór, ścieg&#10;&#10;Opis wygenerowany automatycznie">
            <a:extLst>
              <a:ext uri="{FF2B5EF4-FFF2-40B4-BE49-F238E27FC236}">
                <a16:creationId xmlns:a16="http://schemas.microsoft.com/office/drawing/2014/main" id="{382C763F-DAB1-EE25-D7F5-0A8EF0564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356" y="5589600"/>
            <a:ext cx="1116000" cy="1116000"/>
          </a:xfrm>
          <a:prstGeom prst="rect">
            <a:avLst/>
          </a:prstGeom>
        </p:spPr>
      </p:pic>
    </p:spTree>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708808A-601F-4BE6-BD6B-09B00464B76D}"/>
              </a:ext>
            </a:extLst>
          </p:cNvPr>
          <p:cNvSpPr/>
          <p:nvPr/>
        </p:nvSpPr>
        <p:spPr>
          <a:xfrm>
            <a:off x="1511300" y="476250"/>
            <a:ext cx="7164388" cy="837473"/>
          </a:xfrm>
          <a:prstGeom prst="rect">
            <a:avLst/>
          </a:prstGeom>
        </p:spPr>
        <p:txBody>
          <a:bodyPr>
            <a:spAutoFit/>
          </a:bodyPr>
          <a:lstStyle/>
          <a:p>
            <a:pPr algn="ctr">
              <a:lnSpc>
                <a:spcPct val="150000"/>
              </a:lnSpc>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SPRAWY STUDENCKIE</a:t>
            </a:r>
            <a:endParaRPr lang="pl-PL" altLang="pl-PL" sz="6000" b="1" kern="0" dirty="0">
              <a:solidFill>
                <a:schemeClr val="bg2"/>
              </a:solidFill>
              <a:latin typeface="Calibri" panose="020F0502020204030204" pitchFamily="34" charset="0"/>
              <a:cs typeface="Calibri" panose="020F0502020204030204" pitchFamily="34" charset="0"/>
            </a:endParaRPr>
          </a:p>
        </p:txBody>
      </p:sp>
      <p:sp>
        <p:nvSpPr>
          <p:cNvPr id="3" name="pole tekstowe 2">
            <a:extLst>
              <a:ext uri="{FF2B5EF4-FFF2-40B4-BE49-F238E27FC236}">
                <a16:creationId xmlns:a16="http://schemas.microsoft.com/office/drawing/2014/main" id="{CD89C493-7E3D-48A3-A92D-0E36578AEF36}"/>
              </a:ext>
            </a:extLst>
          </p:cNvPr>
          <p:cNvSpPr txBox="1"/>
          <p:nvPr/>
        </p:nvSpPr>
        <p:spPr bwMode="auto">
          <a:xfrm>
            <a:off x="1651945" y="1716742"/>
            <a:ext cx="6912768" cy="4144596"/>
          </a:xfrm>
          <a:prstGeom prst="rect">
            <a:avLst/>
          </a:prstGeom>
          <a:noFill/>
          <a:ln w="9525">
            <a:noFill/>
            <a:miter lim="800000"/>
            <a:headEnd/>
            <a:tailEnd/>
          </a:ln>
          <a:effectLst/>
        </p:spPr>
        <p:txBody>
          <a:bodyPr wrap="square" rtlCol="0" anchor="ctr">
            <a:spAutoFit/>
          </a:bodyPr>
          <a:lstStyle/>
          <a:p>
            <a:pPr algn="ctr">
              <a:lnSpc>
                <a:spcPct val="150000"/>
              </a:lnSpc>
            </a:pPr>
            <a:r>
              <a:rPr lang="pl-PL" altLang="pl-PL" sz="3600" kern="0" dirty="0">
                <a:latin typeface="Calibri" panose="020F0502020204030204" pitchFamily="34" charset="0"/>
                <a:cs typeface="Calibri" panose="020F0502020204030204" pitchFamily="34" charset="0"/>
              </a:rPr>
              <a:t>Dziekanat</a:t>
            </a:r>
          </a:p>
          <a:p>
            <a:pPr algn="ctr">
              <a:lnSpc>
                <a:spcPct val="150000"/>
              </a:lnSpc>
            </a:pPr>
            <a:endParaRPr lang="pl-PL" altLang="pl-PL" sz="3600" kern="0" dirty="0">
              <a:latin typeface="Calibri" panose="020F0502020204030204" pitchFamily="34" charset="0"/>
              <a:cs typeface="Calibri" panose="020F0502020204030204" pitchFamily="34" charset="0"/>
            </a:endParaRPr>
          </a:p>
          <a:p>
            <a:pPr algn="ctr">
              <a:lnSpc>
                <a:spcPct val="150000"/>
              </a:lnSpc>
            </a:pPr>
            <a:r>
              <a:rPr lang="pl-PL" altLang="pl-PL" sz="3600" kern="0" dirty="0">
                <a:latin typeface="Calibri" panose="020F0502020204030204" pitchFamily="34" charset="0"/>
                <a:cs typeface="Calibri" panose="020F0502020204030204" pitchFamily="34" charset="0"/>
              </a:rPr>
              <a:t>Dziekan</a:t>
            </a:r>
          </a:p>
          <a:p>
            <a:pPr algn="ctr">
              <a:lnSpc>
                <a:spcPct val="150000"/>
              </a:lnSpc>
            </a:pPr>
            <a:endParaRPr lang="pl-PL" altLang="pl-PL" sz="3600" kern="0" dirty="0">
              <a:latin typeface="Calibri" panose="020F0502020204030204" pitchFamily="34" charset="0"/>
              <a:cs typeface="Calibri" panose="020F0502020204030204" pitchFamily="34" charset="0"/>
            </a:endParaRPr>
          </a:p>
          <a:p>
            <a:pPr algn="ctr">
              <a:lnSpc>
                <a:spcPct val="150000"/>
              </a:lnSpc>
            </a:pPr>
            <a:r>
              <a:rPr lang="pl-PL" altLang="pl-PL" sz="3600" kern="0" dirty="0">
                <a:latin typeface="Calibri" panose="020F0502020204030204" pitchFamily="34" charset="0"/>
                <a:cs typeface="Calibri" panose="020F0502020204030204" pitchFamily="34" charset="0"/>
              </a:rPr>
              <a:t>Rektor</a:t>
            </a:r>
          </a:p>
        </p:txBody>
      </p:sp>
      <p:sp>
        <p:nvSpPr>
          <p:cNvPr id="6" name="Strzałka: w dół 5">
            <a:extLst>
              <a:ext uri="{FF2B5EF4-FFF2-40B4-BE49-F238E27FC236}">
                <a16:creationId xmlns:a16="http://schemas.microsoft.com/office/drawing/2014/main" id="{C39132B7-68B2-4A1B-ADBA-9E7418D0281D}"/>
              </a:ext>
            </a:extLst>
          </p:cNvPr>
          <p:cNvSpPr/>
          <p:nvPr/>
        </p:nvSpPr>
        <p:spPr bwMode="auto">
          <a:xfrm>
            <a:off x="4910307" y="2816932"/>
            <a:ext cx="396044" cy="612068"/>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l-PL"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 name="Strzałka: w dół 6">
            <a:extLst>
              <a:ext uri="{FF2B5EF4-FFF2-40B4-BE49-F238E27FC236}">
                <a16:creationId xmlns:a16="http://schemas.microsoft.com/office/drawing/2014/main" id="{98A060AD-2DEE-45C8-B1DF-15A693096432}"/>
              </a:ext>
            </a:extLst>
          </p:cNvPr>
          <p:cNvSpPr/>
          <p:nvPr/>
        </p:nvSpPr>
        <p:spPr bwMode="auto">
          <a:xfrm>
            <a:off x="4912427" y="4437112"/>
            <a:ext cx="396044" cy="612068"/>
          </a:xfrm>
          <a:prstGeom prst="down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l-PL"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Tree>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641CCEDD-AD12-402F-BBDA-1ADDA658307F}"/>
              </a:ext>
            </a:extLst>
          </p:cNvPr>
          <p:cNvSpPr/>
          <p:nvPr/>
        </p:nvSpPr>
        <p:spPr>
          <a:xfrm>
            <a:off x="1583872" y="476250"/>
            <a:ext cx="7164388" cy="837473"/>
          </a:xfrm>
          <a:prstGeom prst="rect">
            <a:avLst/>
          </a:prstGeom>
        </p:spPr>
        <p:txBody>
          <a:bodyPr>
            <a:spAutoFit/>
          </a:bodyPr>
          <a:lstStyle/>
          <a:p>
            <a:pPr algn="ctr">
              <a:lnSpc>
                <a:spcPct val="150000"/>
              </a:lnSpc>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SPRAWY STUDENCKIE</a:t>
            </a:r>
            <a:endParaRPr lang="pl-PL" altLang="pl-PL" sz="6000" b="1" kern="0" dirty="0">
              <a:solidFill>
                <a:schemeClr val="bg2"/>
              </a:solidFill>
              <a:latin typeface="Calibri" panose="020F0502020204030204" pitchFamily="34" charset="0"/>
              <a:cs typeface="Calibri" panose="020F0502020204030204" pitchFamily="34" charset="0"/>
            </a:endParaRPr>
          </a:p>
        </p:txBody>
      </p:sp>
      <p:sp>
        <p:nvSpPr>
          <p:cNvPr id="15" name="pole tekstowe 14">
            <a:extLst>
              <a:ext uri="{FF2B5EF4-FFF2-40B4-BE49-F238E27FC236}">
                <a16:creationId xmlns:a16="http://schemas.microsoft.com/office/drawing/2014/main" id="{23A6E9DC-C850-4774-893D-C0696D0168EC}"/>
              </a:ext>
            </a:extLst>
          </p:cNvPr>
          <p:cNvSpPr txBox="1"/>
          <p:nvPr/>
        </p:nvSpPr>
        <p:spPr bwMode="auto">
          <a:xfrm>
            <a:off x="1419749" y="2295456"/>
            <a:ext cx="7492633" cy="2985433"/>
          </a:xfrm>
          <a:prstGeom prst="rect">
            <a:avLst/>
          </a:prstGeom>
          <a:noFill/>
          <a:ln w="9525">
            <a:noFill/>
            <a:miter lim="800000"/>
            <a:headEnd/>
            <a:tailEnd/>
          </a:ln>
          <a:effectLst/>
        </p:spPr>
        <p:txBody>
          <a:bodyPr wrap="square">
            <a:spAutoFit/>
          </a:bodyPr>
          <a:lstStyle/>
          <a:p>
            <a:pPr algn="ctr"/>
            <a:r>
              <a:rPr lang="pl-PL" sz="2400" dirty="0">
                <a:solidFill>
                  <a:srgbClr val="FF0000"/>
                </a:solidFill>
                <a:latin typeface="Calibri" panose="020F0502020204030204" pitchFamily="34" charset="0"/>
                <a:ea typeface="Cambria" panose="02040503050406030204" pitchFamily="18" charset="0"/>
                <a:cs typeface="Calibri" panose="020F0502020204030204" pitchFamily="34" charset="0"/>
              </a:rPr>
              <a:t>Prodziekan dr inż. Damian Nowak</a:t>
            </a:r>
          </a:p>
          <a:p>
            <a:pPr algn="ctr"/>
            <a:r>
              <a:rPr lang="pl-PL" sz="2000" dirty="0">
                <a:latin typeface="Calibri" panose="020F0502020204030204" pitchFamily="34" charset="0"/>
                <a:ea typeface="Cambria" panose="02040503050406030204" pitchFamily="18" charset="0"/>
                <a:cs typeface="Calibri" panose="020F0502020204030204" pitchFamily="34" charset="0"/>
              </a:rPr>
              <a:t>     </a:t>
            </a:r>
          </a:p>
          <a:p>
            <a:pPr algn="ctr"/>
            <a:r>
              <a:rPr lang="pl-PL" sz="2000" dirty="0">
                <a:latin typeface="Calibri" panose="020F0502020204030204" pitchFamily="34" charset="0"/>
                <a:ea typeface="Cambria" panose="02040503050406030204" pitchFamily="18" charset="0"/>
                <a:cs typeface="Calibri" panose="020F0502020204030204" pitchFamily="34" charset="0"/>
              </a:rPr>
              <a:t>dyżur: środa 14.00-16.00</a:t>
            </a:r>
          </a:p>
          <a:p>
            <a:pPr algn="ctr"/>
            <a:r>
              <a:rPr lang="pl-PL" sz="2000" dirty="0">
                <a:latin typeface="Calibri" panose="020F0502020204030204" pitchFamily="34" charset="0"/>
                <a:ea typeface="Cambria" panose="02040503050406030204" pitchFamily="18" charset="0"/>
                <a:cs typeface="Calibri" panose="020F0502020204030204" pitchFamily="34" charset="0"/>
              </a:rPr>
              <a:t>     </a:t>
            </a:r>
            <a:endParaRPr lang="pl-PL" sz="1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just"/>
            <a:endParaRPr lang="pl-PL" sz="2000"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endParaRPr>
          </a:p>
          <a:p>
            <a:pPr algn="just"/>
            <a:endParaRPr lang="pl-PL" sz="2000"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endParaRPr>
          </a:p>
          <a:p>
            <a:pPr algn="ctr"/>
            <a:r>
              <a:rPr lang="pl-PL" sz="2400" dirty="0">
                <a:solidFill>
                  <a:srgbClr val="FF0000"/>
                </a:solidFill>
                <a:latin typeface="Calibri" panose="020F0502020204030204" pitchFamily="34" charset="0"/>
                <a:ea typeface="Cambria" panose="02040503050406030204" pitchFamily="18" charset="0"/>
                <a:cs typeface="Calibri" panose="020F0502020204030204" pitchFamily="34" charset="0"/>
              </a:rPr>
              <a:t>Prodziekan dr inż. Adam Wąż</a:t>
            </a:r>
          </a:p>
          <a:p>
            <a:pPr algn="ctr"/>
            <a:endParaRPr lang="pl-PL" sz="2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pl-PL" sz="2000" dirty="0">
                <a:latin typeface="Calibri" panose="020F0502020204030204" pitchFamily="34" charset="0"/>
                <a:ea typeface="Cambria" panose="02040503050406030204" pitchFamily="18" charset="0"/>
                <a:cs typeface="Calibri" panose="020F0502020204030204" pitchFamily="34" charset="0"/>
              </a:rPr>
              <a:t>dyżur: </a:t>
            </a:r>
            <a:r>
              <a:rPr lang="pl-PL" dirty="0">
                <a:latin typeface="Calibri" panose="020F0502020204030204" pitchFamily="34" charset="0"/>
                <a:ea typeface="Cambria" panose="02040503050406030204" pitchFamily="18" charset="0"/>
                <a:cs typeface="Calibri" panose="020F0502020204030204" pitchFamily="34" charset="0"/>
              </a:rPr>
              <a:t>wtorek 9.00 – 10.00 oraz piątek 09.00 do 10.00</a:t>
            </a:r>
            <a:endParaRPr lang="pl-PL" sz="2000" dirty="0">
              <a:latin typeface="Calibri" panose="020F0502020204030204" pitchFamily="34" charset="0"/>
              <a:ea typeface="Cambria" panose="02040503050406030204" pitchFamily="18" charset="0"/>
              <a:cs typeface="Calibri" panose="020F0502020204030204" pitchFamily="34" charset="0"/>
            </a:endParaRPr>
          </a:p>
        </p:txBody>
      </p:sp>
      <p:sp>
        <p:nvSpPr>
          <p:cNvPr id="17" name="pole tekstowe 16">
            <a:extLst>
              <a:ext uri="{FF2B5EF4-FFF2-40B4-BE49-F238E27FC236}">
                <a16:creationId xmlns:a16="http://schemas.microsoft.com/office/drawing/2014/main" id="{0A315E20-DE60-4634-B50C-21617EE3062E}"/>
              </a:ext>
            </a:extLst>
          </p:cNvPr>
          <p:cNvSpPr txBox="1"/>
          <p:nvPr/>
        </p:nvSpPr>
        <p:spPr bwMode="auto">
          <a:xfrm>
            <a:off x="2375756" y="1556792"/>
            <a:ext cx="5580620" cy="738664"/>
          </a:xfrm>
          <a:prstGeom prst="rect">
            <a:avLst/>
          </a:prstGeom>
          <a:noFill/>
          <a:ln w="9525">
            <a:noFill/>
            <a:miter lim="800000"/>
            <a:headEnd/>
            <a:tailEnd/>
          </a:ln>
          <a:effectLst/>
        </p:spPr>
        <p:txBody>
          <a:bodyPr wrap="square">
            <a:spAutoFit/>
          </a:bodyPr>
          <a:lstStyle/>
          <a:p>
            <a:pPr algn="ctr">
              <a:spcBef>
                <a:spcPct val="0"/>
              </a:spcBef>
              <a:buFontTx/>
              <a:buNone/>
            </a:pPr>
            <a:r>
              <a:rPr lang="pl-PL" altLang="pl-PL" sz="2400" b="1" dirty="0">
                <a:latin typeface="Calibri" panose="020F0502020204030204" pitchFamily="34" charset="0"/>
                <a:cs typeface="Calibri" panose="020F0502020204030204" pitchFamily="34" charset="0"/>
              </a:rPr>
              <a:t>PRODZIEKANI DS. STUDENCKICH</a:t>
            </a:r>
            <a:br>
              <a:rPr lang="pl-PL" altLang="pl-PL" sz="2400" b="1" dirty="0">
                <a:latin typeface="Calibri" panose="020F0502020204030204" pitchFamily="34" charset="0"/>
                <a:cs typeface="Calibri" panose="020F0502020204030204" pitchFamily="34" charset="0"/>
              </a:rPr>
            </a:br>
            <a:endParaRPr lang="pl-PL" altLang="pl-PL" sz="1800" b="1" dirty="0">
              <a:latin typeface="Calibri" panose="020F0502020204030204" pitchFamily="34" charset="0"/>
              <a:cs typeface="Calibri" panose="020F0502020204030204" pitchFamily="34" charset="0"/>
            </a:endParaRPr>
          </a:p>
        </p:txBody>
      </p:sp>
      <p:pic>
        <p:nvPicPr>
          <p:cNvPr id="20" name="Obraz 19" descr="Obraz zawierający wzór, ścieg&#10;&#10;Opis wygenerowany automatycznie">
            <a:extLst>
              <a:ext uri="{FF2B5EF4-FFF2-40B4-BE49-F238E27FC236}">
                <a16:creationId xmlns:a16="http://schemas.microsoft.com/office/drawing/2014/main" id="{C016AC14-2ED1-A1DB-03B6-D12EDBB61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997" y="5581047"/>
            <a:ext cx="1116000" cy="1116000"/>
          </a:xfrm>
          <a:prstGeom prst="rect">
            <a:avLst/>
          </a:prstGeom>
        </p:spPr>
      </p:pic>
    </p:spTree>
    <p:extLst>
      <p:ext uri="{BB962C8B-B14F-4D97-AF65-F5344CB8AC3E}">
        <p14:creationId xmlns:p14="http://schemas.microsoft.com/office/powerpoint/2010/main" val="131300560"/>
      </p:ext>
    </p:extLst>
  </p:cSld>
  <p:clrMapOvr>
    <a:masterClrMapping/>
  </p:clrMapOvr>
  <p:transition>
    <p:randomBa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641CCEDD-AD12-402F-BBDA-1ADDA658307F}"/>
              </a:ext>
            </a:extLst>
          </p:cNvPr>
          <p:cNvSpPr/>
          <p:nvPr/>
        </p:nvSpPr>
        <p:spPr>
          <a:xfrm>
            <a:off x="1583872" y="476250"/>
            <a:ext cx="7164388" cy="837473"/>
          </a:xfrm>
          <a:prstGeom prst="rect">
            <a:avLst/>
          </a:prstGeom>
        </p:spPr>
        <p:txBody>
          <a:bodyPr>
            <a:spAutoFit/>
          </a:bodyPr>
          <a:lstStyle/>
          <a:p>
            <a:pPr algn="ctr">
              <a:lnSpc>
                <a:spcPct val="150000"/>
              </a:lnSpc>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SPRAWY STUDENCKIE</a:t>
            </a:r>
            <a:endParaRPr lang="pl-PL" altLang="pl-PL" sz="6000" b="1" kern="0" dirty="0">
              <a:solidFill>
                <a:schemeClr val="bg2"/>
              </a:solidFill>
              <a:latin typeface="Calibri" panose="020F0502020204030204" pitchFamily="34" charset="0"/>
              <a:cs typeface="Calibri" panose="020F0502020204030204" pitchFamily="34" charset="0"/>
            </a:endParaRPr>
          </a:p>
        </p:txBody>
      </p:sp>
      <p:sp>
        <p:nvSpPr>
          <p:cNvPr id="15" name="pole tekstowe 14">
            <a:extLst>
              <a:ext uri="{FF2B5EF4-FFF2-40B4-BE49-F238E27FC236}">
                <a16:creationId xmlns:a16="http://schemas.microsoft.com/office/drawing/2014/main" id="{23A6E9DC-C850-4774-893D-C0696D0168EC}"/>
              </a:ext>
            </a:extLst>
          </p:cNvPr>
          <p:cNvSpPr txBox="1"/>
          <p:nvPr/>
        </p:nvSpPr>
        <p:spPr bwMode="auto">
          <a:xfrm>
            <a:off x="1659885" y="2888940"/>
            <a:ext cx="7164388" cy="2554545"/>
          </a:xfrm>
          <a:prstGeom prst="rect">
            <a:avLst/>
          </a:prstGeom>
          <a:noFill/>
          <a:ln w="9525">
            <a:noFill/>
            <a:miter lim="800000"/>
            <a:headEnd/>
            <a:tailEnd/>
          </a:ln>
          <a:effectLst/>
        </p:spPr>
        <p:txBody>
          <a:bodyPr wrap="square">
            <a:spAutoFit/>
          </a:bodyPr>
          <a:lstStyle/>
          <a:p>
            <a:pPr marL="285750" lvl="0" indent="-285750">
              <a:buFont typeface="Arial" panose="020B0604020202020204" pitchFamily="34" charset="0"/>
              <a:buChar char="•"/>
            </a:pPr>
            <a:r>
              <a:rPr lang="pl-PL" sz="1600" dirty="0">
                <a:latin typeface="Calibri" panose="020F0502020204030204" pitchFamily="34" charset="0"/>
                <a:ea typeface="Cambria" panose="02040503050406030204" pitchFamily="18" charset="0"/>
                <a:cs typeface="Calibri" panose="020F0502020204030204" pitchFamily="34" charset="0"/>
              </a:rPr>
              <a:t>podania do Prodziekana można złożyć osobiście w dziekanacie lub przesłać pocztą na adres dziekanatu (C-5, p. 5)</a:t>
            </a:r>
          </a:p>
          <a:p>
            <a:pPr lvl="0"/>
            <a:endParaRPr lang="pl-PL" sz="1600" dirty="0">
              <a:latin typeface="Calibri" panose="020F0502020204030204" pitchFamily="34" charset="0"/>
              <a:ea typeface="Cambria" panose="02040503050406030204" pitchFamily="18" charset="0"/>
              <a:cs typeface="Calibri" panose="020F0502020204030204" pitchFamily="34" charset="0"/>
            </a:endParaRPr>
          </a:p>
          <a:p>
            <a:pPr marL="285750" lvl="0" indent="-285750">
              <a:buFont typeface="Arial" panose="020B0604020202020204" pitchFamily="34" charset="0"/>
              <a:buChar char="•"/>
            </a:pPr>
            <a:r>
              <a:rPr lang="pl-PL" sz="1600" dirty="0">
                <a:latin typeface="Calibri" panose="020F0502020204030204" pitchFamily="34" charset="0"/>
                <a:ea typeface="Cambria" panose="02040503050406030204" pitchFamily="18" charset="0"/>
                <a:cs typeface="Calibri" panose="020F0502020204030204" pitchFamily="34" charset="0"/>
              </a:rPr>
              <a:t>w sprawie ustalenia dyżuru stacjonarnego należy kontaktować się </a:t>
            </a:r>
            <a:br>
              <a:rPr lang="pl-PL" sz="1600" dirty="0">
                <a:latin typeface="Calibri" panose="020F0502020204030204" pitchFamily="34" charset="0"/>
                <a:ea typeface="Cambria" panose="02040503050406030204" pitchFamily="18" charset="0"/>
                <a:cs typeface="Calibri" panose="020F0502020204030204" pitchFamily="34" charset="0"/>
              </a:rPr>
            </a:br>
            <a:r>
              <a:rPr lang="pl-PL" sz="1600" dirty="0">
                <a:latin typeface="Calibri" panose="020F0502020204030204" pitchFamily="34" charset="0"/>
                <a:ea typeface="Cambria" panose="02040503050406030204" pitchFamily="18" charset="0"/>
                <a:cs typeface="Calibri" panose="020F0502020204030204" pitchFamily="34" charset="0"/>
              </a:rPr>
              <a:t>e-mailem (obowiązuje komunikacja pocztą elektroniczną </a:t>
            </a:r>
            <a:r>
              <a:rPr lang="pl-PL" sz="1600" dirty="0" err="1">
                <a:latin typeface="Calibri" panose="020F0502020204030204" pitchFamily="34" charset="0"/>
                <a:ea typeface="Cambria" panose="02040503050406030204" pitchFamily="18" charset="0"/>
                <a:cs typeface="Calibri" panose="020F0502020204030204" pitchFamily="34" charset="0"/>
              </a:rPr>
              <a:t>PWr</a:t>
            </a:r>
            <a:r>
              <a:rPr lang="pl-PL" sz="1600" dirty="0">
                <a:latin typeface="Calibri" panose="020F0502020204030204" pitchFamily="34" charset="0"/>
                <a:ea typeface="Cambria" panose="02040503050406030204" pitchFamily="18" charset="0"/>
                <a:cs typeface="Calibri" panose="020F0502020204030204" pitchFamily="34" charset="0"/>
              </a:rPr>
              <a:t>) na adres imie.nazwisko@pwr.edu.pl</a:t>
            </a:r>
          </a:p>
          <a:p>
            <a:pPr lvl="0"/>
            <a:endParaRPr lang="pl-PL" sz="1600" dirty="0">
              <a:latin typeface="Calibri" panose="020F0502020204030204" pitchFamily="34" charset="0"/>
              <a:ea typeface="Cambria" panose="02040503050406030204" pitchFamily="18" charset="0"/>
              <a:cs typeface="Calibri" panose="020F0502020204030204" pitchFamily="34" charset="0"/>
            </a:endParaRPr>
          </a:p>
          <a:p>
            <a:pPr marL="285750" lvl="0" indent="-285750">
              <a:buFont typeface="Arial" panose="020B0604020202020204" pitchFamily="34" charset="0"/>
              <a:buChar char="•"/>
            </a:pPr>
            <a:r>
              <a:rPr lang="pl-PL" sz="1600" dirty="0">
                <a:latin typeface="Calibri" panose="020F0502020204030204" pitchFamily="34" charset="0"/>
                <a:ea typeface="Cambria" panose="02040503050406030204" pitchFamily="18" charset="0"/>
                <a:cs typeface="Calibri" panose="020F0502020204030204" pitchFamily="34" charset="0"/>
              </a:rPr>
              <a:t>przy stwierdzeniu zasadności bezpośredniego kontaktu w sprawie, otrzymają Państwo potwierdzenie spotkania w budynku C5, p. 5.</a:t>
            </a:r>
          </a:p>
          <a:p>
            <a:pPr marL="342900" indent="-342900" algn="just">
              <a:buFont typeface="Arial" panose="020B0604020202020204" pitchFamily="34" charset="0"/>
              <a:buChar char="•"/>
            </a:pPr>
            <a:endParaRPr lang="pl-PL" sz="1600"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endParaRPr>
          </a:p>
        </p:txBody>
      </p:sp>
      <p:sp>
        <p:nvSpPr>
          <p:cNvPr id="17" name="pole tekstowe 16">
            <a:extLst>
              <a:ext uri="{FF2B5EF4-FFF2-40B4-BE49-F238E27FC236}">
                <a16:creationId xmlns:a16="http://schemas.microsoft.com/office/drawing/2014/main" id="{0A315E20-DE60-4634-B50C-21617EE3062E}"/>
              </a:ext>
            </a:extLst>
          </p:cNvPr>
          <p:cNvSpPr txBox="1"/>
          <p:nvPr/>
        </p:nvSpPr>
        <p:spPr bwMode="auto">
          <a:xfrm>
            <a:off x="2375756" y="1556792"/>
            <a:ext cx="5580620" cy="738664"/>
          </a:xfrm>
          <a:prstGeom prst="rect">
            <a:avLst/>
          </a:prstGeom>
          <a:noFill/>
          <a:ln w="9525">
            <a:noFill/>
            <a:miter lim="800000"/>
            <a:headEnd/>
            <a:tailEnd/>
          </a:ln>
          <a:effectLst/>
        </p:spPr>
        <p:txBody>
          <a:bodyPr wrap="square">
            <a:spAutoFit/>
          </a:bodyPr>
          <a:lstStyle/>
          <a:p>
            <a:pPr algn="ctr">
              <a:spcBef>
                <a:spcPct val="0"/>
              </a:spcBef>
              <a:buFontTx/>
              <a:buNone/>
            </a:pPr>
            <a:r>
              <a:rPr lang="pl-PL" altLang="pl-PL" sz="2400" b="1" dirty="0">
                <a:latin typeface="Calibri" panose="020F0502020204030204" pitchFamily="34" charset="0"/>
                <a:cs typeface="Calibri" panose="020F0502020204030204" pitchFamily="34" charset="0"/>
              </a:rPr>
              <a:t>PRODZIEKANI DS. STUDENCKICH</a:t>
            </a:r>
            <a:br>
              <a:rPr lang="pl-PL" altLang="pl-PL" sz="2400" b="1" dirty="0">
                <a:latin typeface="Calibri" panose="020F0502020204030204" pitchFamily="34" charset="0"/>
                <a:cs typeface="Calibri" panose="020F0502020204030204" pitchFamily="34" charset="0"/>
              </a:rPr>
            </a:br>
            <a:endParaRPr lang="pl-PL" altLang="pl-PL" sz="1800" b="1" dirty="0">
              <a:latin typeface="Calibri" panose="020F0502020204030204" pitchFamily="34" charset="0"/>
              <a:cs typeface="Calibri" panose="020F0502020204030204" pitchFamily="34" charset="0"/>
            </a:endParaRPr>
          </a:p>
        </p:txBody>
      </p:sp>
    </p:spTree>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641CCEDD-AD12-402F-BBDA-1ADDA658307F}"/>
              </a:ext>
            </a:extLst>
          </p:cNvPr>
          <p:cNvSpPr/>
          <p:nvPr/>
        </p:nvSpPr>
        <p:spPr>
          <a:xfrm>
            <a:off x="1583872" y="476250"/>
            <a:ext cx="7164388" cy="837473"/>
          </a:xfrm>
          <a:prstGeom prst="rect">
            <a:avLst/>
          </a:prstGeom>
        </p:spPr>
        <p:txBody>
          <a:bodyPr>
            <a:spAutoFit/>
          </a:bodyPr>
          <a:lstStyle/>
          <a:p>
            <a:pPr algn="ctr">
              <a:lnSpc>
                <a:spcPct val="150000"/>
              </a:lnSpc>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SPRAWY DYDAKTYCZNE</a:t>
            </a:r>
            <a:endParaRPr lang="pl-PL" altLang="pl-PL" sz="6000" b="1" kern="0" dirty="0">
              <a:solidFill>
                <a:schemeClr val="bg2"/>
              </a:solidFill>
              <a:latin typeface="Calibri" panose="020F0502020204030204" pitchFamily="34" charset="0"/>
              <a:cs typeface="Calibri" panose="020F0502020204030204" pitchFamily="34" charset="0"/>
            </a:endParaRPr>
          </a:p>
        </p:txBody>
      </p:sp>
      <p:sp>
        <p:nvSpPr>
          <p:cNvPr id="17" name="pole tekstowe 16">
            <a:extLst>
              <a:ext uri="{FF2B5EF4-FFF2-40B4-BE49-F238E27FC236}">
                <a16:creationId xmlns:a16="http://schemas.microsoft.com/office/drawing/2014/main" id="{0A315E20-DE60-4634-B50C-21617EE3062E}"/>
              </a:ext>
            </a:extLst>
          </p:cNvPr>
          <p:cNvSpPr txBox="1"/>
          <p:nvPr/>
        </p:nvSpPr>
        <p:spPr bwMode="auto">
          <a:xfrm>
            <a:off x="1946002" y="1631033"/>
            <a:ext cx="6480720" cy="830997"/>
          </a:xfrm>
          <a:prstGeom prst="rect">
            <a:avLst/>
          </a:prstGeom>
          <a:noFill/>
          <a:ln w="9525">
            <a:noFill/>
            <a:miter lim="800000"/>
            <a:headEnd/>
            <a:tailEnd/>
          </a:ln>
          <a:effectLst/>
        </p:spPr>
        <p:txBody>
          <a:bodyPr wrap="square">
            <a:spAutoFit/>
          </a:bodyPr>
          <a:lstStyle/>
          <a:p>
            <a:pPr algn="ctr">
              <a:spcBef>
                <a:spcPct val="0"/>
              </a:spcBef>
              <a:buFontTx/>
              <a:buNone/>
            </a:pPr>
            <a:r>
              <a:rPr lang="pl-PL" altLang="pl-PL" sz="2400" b="1" dirty="0">
                <a:latin typeface="Calibri" panose="020F0502020204030204" pitchFamily="34" charset="0"/>
                <a:cs typeface="Calibri" panose="020F0502020204030204" pitchFamily="34" charset="0"/>
              </a:rPr>
              <a:t>PRODZIEKAN DS. DYDAKTYKI</a:t>
            </a:r>
            <a:br>
              <a:rPr lang="pl-PL" altLang="pl-PL" sz="2400" b="1" dirty="0">
                <a:latin typeface="Calibri" panose="020F0502020204030204" pitchFamily="34" charset="0"/>
                <a:cs typeface="Calibri" panose="020F0502020204030204" pitchFamily="34" charset="0"/>
              </a:rPr>
            </a:br>
            <a:r>
              <a:rPr lang="pl-PL" altLang="pl-PL" sz="2400" b="1" dirty="0">
                <a:latin typeface="Calibri" panose="020F0502020204030204" pitchFamily="34" charset="0"/>
                <a:cs typeface="Calibri" panose="020F0502020204030204" pitchFamily="34" charset="0"/>
              </a:rPr>
              <a:t>dr hab. inż. Artur Wiatrowski, prof. uczelni</a:t>
            </a:r>
          </a:p>
        </p:txBody>
      </p:sp>
      <p:sp>
        <p:nvSpPr>
          <p:cNvPr id="2" name="Strzałka: w dół 1">
            <a:extLst>
              <a:ext uri="{FF2B5EF4-FFF2-40B4-BE49-F238E27FC236}">
                <a16:creationId xmlns:a16="http://schemas.microsoft.com/office/drawing/2014/main" id="{54061EAC-D8AD-4618-BFD0-ACD974E6716A}"/>
              </a:ext>
            </a:extLst>
          </p:cNvPr>
          <p:cNvSpPr/>
          <p:nvPr/>
        </p:nvSpPr>
        <p:spPr bwMode="auto">
          <a:xfrm>
            <a:off x="4691252" y="3871266"/>
            <a:ext cx="468052" cy="808057"/>
          </a:xfrm>
          <a:prstGeom prst="down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l-PL"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 name="pole tekstowe 2">
            <a:extLst>
              <a:ext uri="{FF2B5EF4-FFF2-40B4-BE49-F238E27FC236}">
                <a16:creationId xmlns:a16="http://schemas.microsoft.com/office/drawing/2014/main" id="{2EAB8AD2-4D98-4550-A833-50FC8C075099}"/>
              </a:ext>
            </a:extLst>
          </p:cNvPr>
          <p:cNvSpPr txBox="1"/>
          <p:nvPr/>
        </p:nvSpPr>
        <p:spPr bwMode="auto">
          <a:xfrm>
            <a:off x="1979712" y="4666123"/>
            <a:ext cx="6552728" cy="1143070"/>
          </a:xfrm>
          <a:prstGeom prst="rect">
            <a:avLst/>
          </a:prstGeom>
          <a:noFill/>
          <a:ln w="9525">
            <a:noFill/>
            <a:miter lim="800000"/>
            <a:headEnd/>
            <a:tailEnd/>
          </a:ln>
          <a:effectLst/>
        </p:spPr>
        <p:txBody>
          <a:bodyPr wrap="square" rtlCol="0" anchor="ctr">
            <a:spAutoFit/>
          </a:bodyPr>
          <a:lstStyle/>
          <a:p>
            <a:pPr algn="ctr">
              <a:lnSpc>
                <a:spcPct val="150000"/>
              </a:lnSpc>
            </a:pPr>
            <a:r>
              <a:rPr lang="pl-PL" sz="2400" b="1" dirty="0">
                <a:latin typeface="Calibri" panose="020F0502020204030204" pitchFamily="34" charset="0"/>
                <a:cs typeface="Calibri" panose="020F0502020204030204" pitchFamily="34" charset="0"/>
              </a:rPr>
              <a:t>Zespół ds. Obsługi Procesu Dydaktycznego</a:t>
            </a:r>
          </a:p>
          <a:p>
            <a:pPr algn="ctr">
              <a:lnSpc>
                <a:spcPct val="150000"/>
              </a:lnSpc>
            </a:pPr>
            <a:r>
              <a:rPr lang="pl-PL" sz="2400" dirty="0">
                <a:latin typeface="Calibri" panose="020F0502020204030204" pitchFamily="34" charset="0"/>
                <a:cs typeface="Calibri" panose="020F0502020204030204" pitchFamily="34" charset="0"/>
              </a:rPr>
              <a:t>C – 5, p. 6</a:t>
            </a:r>
          </a:p>
        </p:txBody>
      </p:sp>
      <p:sp>
        <p:nvSpPr>
          <p:cNvPr id="6" name="pole tekstowe 5">
            <a:extLst>
              <a:ext uri="{FF2B5EF4-FFF2-40B4-BE49-F238E27FC236}">
                <a16:creationId xmlns:a16="http://schemas.microsoft.com/office/drawing/2014/main" id="{1295BA72-64B5-4C53-AFAD-7FE2D66959C7}"/>
              </a:ext>
            </a:extLst>
          </p:cNvPr>
          <p:cNvSpPr txBox="1"/>
          <p:nvPr/>
        </p:nvSpPr>
        <p:spPr bwMode="auto">
          <a:xfrm>
            <a:off x="1808100" y="2650780"/>
            <a:ext cx="6332883" cy="1685783"/>
          </a:xfrm>
          <a:prstGeom prst="rect">
            <a:avLst/>
          </a:prstGeom>
          <a:noFill/>
          <a:ln w="9525">
            <a:noFill/>
            <a:miter lim="800000"/>
            <a:headEnd/>
            <a:tailEnd/>
          </a:ln>
          <a:effectLst/>
        </p:spPr>
        <p:txBody>
          <a:bodyPr wrap="square" rtlCol="0" anchor="ctr">
            <a:spAutoFit/>
          </a:bodyPr>
          <a:lstStyle/>
          <a:p>
            <a:pPr algn="ctr">
              <a:lnSpc>
                <a:spcPct val="150000"/>
              </a:lnSpc>
            </a:pPr>
            <a:r>
              <a:rPr lang="pl-PL" sz="2400" dirty="0">
                <a:latin typeface="Calibri" panose="020F0502020204030204" pitchFamily="34" charset="0"/>
                <a:ea typeface="Cambria" panose="02040503050406030204" pitchFamily="18" charset="0"/>
                <a:cs typeface="Calibri" panose="020F0502020204030204" pitchFamily="34" charset="0"/>
              </a:rPr>
              <a:t>dyżur: środa 09.00-11.00</a:t>
            </a:r>
          </a:p>
          <a:p>
            <a:pPr algn="ctr">
              <a:lnSpc>
                <a:spcPct val="150000"/>
              </a:lnSpc>
            </a:pPr>
            <a:r>
              <a:rPr lang="pl-PL" sz="2400" dirty="0">
                <a:latin typeface="Calibri" panose="020F0502020204030204" pitchFamily="34" charset="0"/>
                <a:ea typeface="Cambria" panose="02040503050406030204" pitchFamily="18" charset="0"/>
                <a:cs typeface="Calibri" panose="020F0502020204030204" pitchFamily="34" charset="0"/>
              </a:rPr>
              <a:t>Bud. C-2, p. 105b</a:t>
            </a:r>
          </a:p>
          <a:p>
            <a:pPr algn="ctr">
              <a:lnSpc>
                <a:spcPct val="150000"/>
              </a:lnSpc>
            </a:pPr>
            <a:endParaRPr lang="pl-PL" sz="2400" b="1" dirty="0">
              <a:solidFill>
                <a:schemeClr val="accent1">
                  <a:lumMod val="50000"/>
                </a:schemeClr>
              </a:solidFill>
              <a:latin typeface="Calibri" panose="020F0502020204030204" pitchFamily="34" charset="0"/>
              <a:cs typeface="Calibri" panose="020F0502020204030204" pitchFamily="34" charset="0"/>
            </a:endParaRPr>
          </a:p>
        </p:txBody>
      </p:sp>
      <p:pic>
        <p:nvPicPr>
          <p:cNvPr id="5" name="Obraz 4" descr="Obraz zawierający wzór, ścieg&#10;&#10;Opis wygenerowany automatycznie">
            <a:extLst>
              <a:ext uri="{FF2B5EF4-FFF2-40B4-BE49-F238E27FC236}">
                <a16:creationId xmlns:a16="http://schemas.microsoft.com/office/drawing/2014/main" id="{1E1E234F-487E-AEBE-3713-B5A3B2561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997" y="5580753"/>
            <a:ext cx="1116000" cy="1116000"/>
          </a:xfrm>
          <a:prstGeom prst="rect">
            <a:avLst/>
          </a:prstGeom>
        </p:spPr>
      </p:pic>
    </p:spTree>
    <p:extLst>
      <p:ext uri="{BB962C8B-B14F-4D97-AF65-F5344CB8AC3E}">
        <p14:creationId xmlns:p14="http://schemas.microsoft.com/office/powerpoint/2010/main" val="2866511933"/>
      </p:ext>
    </p:extLst>
  </p:cSld>
  <p:clrMapOvr>
    <a:masterClrMapping/>
  </p:clrMapOvr>
  <p:transition>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4A95A514-8BF9-4368-A5B6-D0AC5CBAA743}"/>
              </a:ext>
            </a:extLst>
          </p:cNvPr>
          <p:cNvSpPr/>
          <p:nvPr/>
        </p:nvSpPr>
        <p:spPr>
          <a:xfrm>
            <a:off x="1997714" y="1320730"/>
            <a:ext cx="5274586" cy="4278094"/>
          </a:xfrm>
          <a:prstGeom prst="rect">
            <a:avLst/>
          </a:prstGeom>
        </p:spPr>
        <p:txBody>
          <a:bodyPr wrap="square">
            <a:spAutoFit/>
          </a:bodyPr>
          <a:lstStyle/>
          <a:p>
            <a:pPr algn="ctr">
              <a:defRPr/>
            </a:pPr>
            <a:endParaRPr lang="pl-PL" altLang="pl-PL" sz="2400" dirty="0">
              <a:latin typeface="Calibri" panose="020F0502020204030204" pitchFamily="34" charset="0"/>
              <a:cs typeface="Calibri" panose="020F0502020204030204" pitchFamily="34" charset="0"/>
            </a:endParaRPr>
          </a:p>
          <a:p>
            <a:pPr>
              <a:defRPr/>
            </a:pPr>
            <a:r>
              <a:rPr lang="pl-PL" altLang="pl-PL" sz="2400" b="1" dirty="0">
                <a:latin typeface="Calibri" panose="020F0502020204030204" pitchFamily="34" charset="0"/>
                <a:cs typeface="Calibri" panose="020F0502020204030204" pitchFamily="34" charset="0"/>
              </a:rPr>
              <a:t>Studia stacjonarne</a:t>
            </a:r>
          </a:p>
          <a:p>
            <a:pPr>
              <a:defRPr/>
            </a:pPr>
            <a:endParaRPr lang="pl-PL" altLang="pl-PL" sz="2400" b="1" dirty="0">
              <a:latin typeface="Calibri" panose="020F0502020204030204" pitchFamily="34" charset="0"/>
              <a:cs typeface="Calibri" panose="020F0502020204030204" pitchFamily="34" charset="0"/>
            </a:endParaRPr>
          </a:p>
          <a:p>
            <a:pPr>
              <a:defRPr/>
            </a:pPr>
            <a:r>
              <a:rPr lang="pl-PL" altLang="pl-PL" sz="2000" dirty="0">
                <a:latin typeface="Calibri" panose="020F0502020204030204" pitchFamily="34" charset="0"/>
                <a:cs typeface="Calibri" panose="020F0502020204030204" pitchFamily="34" charset="0"/>
              </a:rPr>
              <a:t>Małgorzata Nowak </a:t>
            </a:r>
            <a:r>
              <a:rPr lang="pl-PL" altLang="pl-PL" sz="1200" dirty="0">
                <a:latin typeface="Calibri" panose="020F0502020204030204" pitchFamily="34" charset="0"/>
                <a:cs typeface="Calibri" panose="020F0502020204030204" pitchFamily="34" charset="0"/>
              </a:rPr>
              <a:t>EIT, IEA I st.</a:t>
            </a:r>
          </a:p>
          <a:p>
            <a:pPr>
              <a:defRPr/>
            </a:pPr>
            <a:r>
              <a:rPr lang="pl-PL" altLang="pl-PL" sz="2000" dirty="0">
                <a:latin typeface="Calibri" panose="020F0502020204030204" pitchFamily="34" charset="0"/>
                <a:cs typeface="Calibri" panose="020F0502020204030204" pitchFamily="34" charset="0"/>
              </a:rPr>
              <a:t>Anna Pyza </a:t>
            </a:r>
            <a:r>
              <a:rPr lang="pl-PL" altLang="pl-PL" sz="1200" dirty="0">
                <a:latin typeface="Calibri" panose="020F0502020204030204" pitchFamily="34" charset="0"/>
                <a:cs typeface="Calibri" panose="020F0502020204030204" pitchFamily="34" charset="0"/>
              </a:rPr>
              <a:t>EKA I st.</a:t>
            </a:r>
          </a:p>
          <a:p>
            <a:pPr>
              <a:defRPr/>
            </a:pPr>
            <a:r>
              <a:rPr lang="pl-PL" altLang="pl-PL" sz="2000" dirty="0">
                <a:latin typeface="Calibri" panose="020F0502020204030204" pitchFamily="34" charset="0"/>
                <a:cs typeface="Calibri" panose="020F0502020204030204" pitchFamily="34" charset="0"/>
              </a:rPr>
              <a:t>Anna Stelmach </a:t>
            </a:r>
            <a:r>
              <a:rPr lang="pl-PL" altLang="pl-PL" sz="1200" dirty="0">
                <a:latin typeface="Calibri" panose="020F0502020204030204" pitchFamily="34" charset="0"/>
                <a:cs typeface="Calibri" panose="020F0502020204030204" pitchFamily="34" charset="0"/>
              </a:rPr>
              <a:t>AIR I st.</a:t>
            </a:r>
          </a:p>
          <a:p>
            <a:pPr>
              <a:defRPr/>
            </a:pPr>
            <a:br>
              <a:rPr lang="pl-PL" altLang="pl-PL" sz="2400" dirty="0">
                <a:latin typeface="Calibri" panose="020F0502020204030204" pitchFamily="34" charset="0"/>
                <a:cs typeface="Calibri" panose="020F0502020204030204" pitchFamily="34" charset="0"/>
              </a:rPr>
            </a:br>
            <a:r>
              <a:rPr lang="pl-PL" altLang="pl-PL" sz="2400" b="1" dirty="0">
                <a:latin typeface="Calibri" panose="020F0502020204030204" pitchFamily="34" charset="0"/>
                <a:cs typeface="Calibri" panose="020F0502020204030204" pitchFamily="34" charset="0"/>
              </a:rPr>
              <a:t>Kierownik ZOPD</a:t>
            </a:r>
          </a:p>
          <a:p>
            <a:pPr>
              <a:defRPr/>
            </a:pPr>
            <a:endParaRPr lang="pl-PL" altLang="pl-PL" sz="2400" b="1" dirty="0">
              <a:latin typeface="Calibri" panose="020F0502020204030204" pitchFamily="34" charset="0"/>
              <a:cs typeface="Calibri" panose="020F0502020204030204" pitchFamily="34" charset="0"/>
            </a:endParaRPr>
          </a:p>
          <a:p>
            <a:pPr>
              <a:defRPr/>
            </a:pPr>
            <a:r>
              <a:rPr lang="pl-PL" altLang="pl-PL" sz="2000" dirty="0">
                <a:latin typeface="Calibri" panose="020F0502020204030204" pitchFamily="34" charset="0"/>
                <a:cs typeface="Calibri" panose="020F0502020204030204" pitchFamily="34" charset="0"/>
              </a:rPr>
              <a:t>Małgorzata Maj </a:t>
            </a:r>
            <a:r>
              <a:rPr lang="pl-PL" altLang="pl-PL" sz="1200" dirty="0">
                <a:latin typeface="Calibri" panose="020F0502020204030204" pitchFamily="34" charset="0"/>
                <a:cs typeface="Calibri" panose="020F0502020204030204" pitchFamily="34" charset="0"/>
              </a:rPr>
              <a:t>IMM, EIF, EAC – I st. Oraz wszystkie kierunki z II st.</a:t>
            </a:r>
          </a:p>
          <a:p>
            <a:pPr algn="ctr">
              <a:defRPr/>
            </a:pPr>
            <a:br>
              <a:rPr lang="pl-PL" altLang="pl-PL" sz="2400" dirty="0">
                <a:latin typeface="Calibri" panose="020F0502020204030204" pitchFamily="34" charset="0"/>
                <a:cs typeface="Calibri" panose="020F0502020204030204" pitchFamily="34" charset="0"/>
              </a:rPr>
            </a:br>
            <a:endParaRPr lang="pl-PL" altLang="pl-PL" sz="2400" b="1" kern="0" dirty="0">
              <a:solidFill>
                <a:schemeClr val="bg2"/>
              </a:solidFill>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88C7F3EA-B32C-4B3C-9E74-DF03507F3F34}"/>
              </a:ext>
            </a:extLst>
          </p:cNvPr>
          <p:cNvSpPr txBox="1"/>
          <p:nvPr/>
        </p:nvSpPr>
        <p:spPr bwMode="auto">
          <a:xfrm>
            <a:off x="1434065" y="224644"/>
            <a:ext cx="7272808"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ADMINISTRACJA ZOPD</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cs typeface="Calibri" panose="020F0502020204030204" pitchFamily="34" charset="0"/>
            </a:endParaRPr>
          </a:p>
        </p:txBody>
      </p:sp>
      <p:pic>
        <p:nvPicPr>
          <p:cNvPr id="4" name="Obraz 3" descr="Obraz zawierający wzór, ścieg, materiał&#10;&#10;Opis wygenerowany automatycznie">
            <a:extLst>
              <a:ext uri="{FF2B5EF4-FFF2-40B4-BE49-F238E27FC236}">
                <a16:creationId xmlns:a16="http://schemas.microsoft.com/office/drawing/2014/main" id="{C21FCDE8-EA8B-24D6-E523-6430EFDD8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356" y="5598824"/>
            <a:ext cx="1116000" cy="1116000"/>
          </a:xfrm>
          <a:prstGeom prst="rect">
            <a:avLst/>
          </a:prstGeom>
        </p:spPr>
      </p:pic>
    </p:spTree>
    <p:extLst>
      <p:ext uri="{BB962C8B-B14F-4D97-AF65-F5344CB8AC3E}">
        <p14:creationId xmlns:p14="http://schemas.microsoft.com/office/powerpoint/2010/main" val="692245840"/>
      </p:ext>
    </p:extLst>
  </p:cSld>
  <p:clrMapOvr>
    <a:masterClrMapping/>
  </p:clrMapOvr>
  <p:transition>
    <p:randomBa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A78312DA-BC7D-4757-A8AF-708A48E36B7A}"/>
              </a:ext>
            </a:extLst>
          </p:cNvPr>
          <p:cNvSpPr txBox="1"/>
          <p:nvPr/>
        </p:nvSpPr>
        <p:spPr bwMode="auto">
          <a:xfrm>
            <a:off x="1550231" y="368660"/>
            <a:ext cx="7272338" cy="646331"/>
          </a:xfrm>
          <a:prstGeom prst="rect">
            <a:avLst/>
          </a:prstGeom>
          <a:noFill/>
          <a:ln w="9525">
            <a:noFill/>
            <a:miter lim="800000"/>
            <a:headEnd/>
            <a:tailEnd/>
          </a:ln>
          <a:effectLst/>
        </p:spPr>
        <p:txBody>
          <a:bodyPr wrap="square">
            <a:spAutoFit/>
          </a:bodyPr>
          <a:lstStyle/>
          <a:p>
            <a:pPr algn="ctr">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ZAPISY</a:t>
            </a:r>
            <a:endPar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2" name="pole tekstowe 1">
            <a:extLst>
              <a:ext uri="{FF2B5EF4-FFF2-40B4-BE49-F238E27FC236}">
                <a16:creationId xmlns:a16="http://schemas.microsoft.com/office/drawing/2014/main" id="{38954375-6EFB-4D30-A0CF-08CDB655972C}"/>
              </a:ext>
            </a:extLst>
          </p:cNvPr>
          <p:cNvSpPr txBox="1"/>
          <p:nvPr/>
        </p:nvSpPr>
        <p:spPr bwMode="auto">
          <a:xfrm>
            <a:off x="1512574" y="793604"/>
            <a:ext cx="6984099" cy="4250523"/>
          </a:xfrm>
          <a:prstGeom prst="rect">
            <a:avLst/>
          </a:prstGeom>
          <a:noFill/>
          <a:ln w="9525">
            <a:noFill/>
            <a:miter lim="800000"/>
            <a:headEnd/>
            <a:tailEnd/>
          </a:ln>
          <a:effectLst/>
        </p:spPr>
        <p:txBody>
          <a:bodyPr wrap="square" rtlCol="0" anchor="ctr">
            <a:spAutoFit/>
          </a:bodyPr>
          <a:lstStyle/>
          <a:p>
            <a:pPr algn="ctr">
              <a:lnSpc>
                <a:spcPct val="150000"/>
              </a:lnSpc>
            </a:pPr>
            <a:endParaRPr lang="pl-PL" sz="2000" b="1" dirty="0">
              <a:latin typeface="Calibri" panose="020F0502020204030204" pitchFamily="34" charset="0"/>
              <a:cs typeface="Calibri" panose="020F0502020204030204" pitchFamily="34" charset="0"/>
            </a:endParaRPr>
          </a:p>
          <a:p>
            <a:pPr algn="ctr">
              <a:lnSpc>
                <a:spcPct val="150000"/>
              </a:lnSpc>
            </a:pPr>
            <a:r>
              <a:rPr lang="pl-PL" sz="1800" dirty="0">
                <a:latin typeface="Calibri" panose="020F0502020204030204" pitchFamily="34" charset="0"/>
                <a:cs typeface="Calibri" panose="020F0502020204030204" pitchFamily="34" charset="0"/>
              </a:rPr>
              <a:t>Zapisy prowadzi </a:t>
            </a:r>
            <a:r>
              <a:rPr lang="pl-PL" sz="1800" b="1" dirty="0">
                <a:latin typeface="Calibri" panose="020F0502020204030204" pitchFamily="34" charset="0"/>
                <a:cs typeface="Calibri" panose="020F0502020204030204" pitchFamily="34" charset="0"/>
              </a:rPr>
              <a:t>Zespół ds. Obsługi Procesu Dydaktycznego </a:t>
            </a:r>
          </a:p>
          <a:p>
            <a:pPr algn="ctr">
              <a:lnSpc>
                <a:spcPct val="150000"/>
              </a:lnSpc>
            </a:pPr>
            <a:r>
              <a:rPr lang="pl-PL" sz="1600" dirty="0">
                <a:latin typeface="Calibri" panose="020F0502020204030204" pitchFamily="34" charset="0"/>
                <a:cs typeface="Calibri" panose="020F0502020204030204" pitchFamily="34" charset="0"/>
              </a:rPr>
              <a:t>kontakt przez email: </a:t>
            </a:r>
            <a:r>
              <a:rPr lang="pl-PL" sz="1800" b="1" dirty="0">
                <a:latin typeface="Calibri" panose="020F0502020204030204" pitchFamily="34" charset="0"/>
                <a:cs typeface="Calibri" panose="020F0502020204030204" pitchFamily="34" charset="0"/>
              </a:rPr>
              <a:t>imie.nazwisko@pwr.edu.pl</a:t>
            </a:r>
          </a:p>
          <a:p>
            <a:pPr algn="ctr">
              <a:lnSpc>
                <a:spcPct val="150000"/>
              </a:lnSpc>
            </a:pPr>
            <a:endParaRPr lang="pl-PL" sz="1800" b="1" dirty="0">
              <a:latin typeface="Calibri" panose="020F0502020204030204" pitchFamily="34" charset="0"/>
              <a:cs typeface="Calibri" panose="020F0502020204030204" pitchFamily="34" charset="0"/>
            </a:endParaRPr>
          </a:p>
          <a:p>
            <a:pPr marL="285750" indent="-285750" algn="ctr">
              <a:lnSpc>
                <a:spcPct val="150000"/>
              </a:lnSpc>
              <a:buFont typeface="Wingdings" panose="05000000000000000000" pitchFamily="2" charset="2"/>
              <a:buChar char="ü"/>
            </a:pPr>
            <a:r>
              <a:rPr lang="pl-PL" sz="1800" b="1" dirty="0">
                <a:solidFill>
                  <a:srgbClr val="B11D09"/>
                </a:solidFill>
                <a:latin typeface="Calibri" panose="020F0502020204030204" pitchFamily="34" charset="0"/>
                <a:cs typeface="Calibri" panose="020F0502020204030204" pitchFamily="34" charset="0"/>
              </a:rPr>
              <a:t>WARUNKIEM REJESTRACJI (zapisu na zajęcia) JEST ZŁOŻENIE ŚLUBOWANIA ORAZ OŚWIADCZEŃ ONLINE https://web.usos.pwr.edu.pl do dnia 26.09.2023, do godziny 15.00.</a:t>
            </a:r>
          </a:p>
          <a:p>
            <a:pPr marL="285750" indent="-285750" algn="ctr">
              <a:lnSpc>
                <a:spcPct val="150000"/>
              </a:lnSpc>
              <a:buFont typeface="Wingdings" panose="05000000000000000000" pitchFamily="2" charset="2"/>
              <a:buChar char="ü"/>
            </a:pPr>
            <a:endParaRPr lang="pl-PL" sz="1800" b="1" dirty="0">
              <a:solidFill>
                <a:srgbClr val="B11D09"/>
              </a:solidFill>
              <a:latin typeface="Calibri" panose="020F0502020204030204" pitchFamily="34" charset="0"/>
              <a:cs typeface="Calibri" panose="020F0502020204030204" pitchFamily="34" charset="0"/>
            </a:endParaRPr>
          </a:p>
          <a:p>
            <a:pPr marL="285750" indent="-285750" algn="ctr">
              <a:lnSpc>
                <a:spcPct val="150000"/>
              </a:lnSpc>
              <a:buFont typeface="Wingdings" panose="05000000000000000000" pitchFamily="2" charset="2"/>
              <a:buChar char="ü"/>
            </a:pPr>
            <a:r>
              <a:rPr lang="pl-PL" sz="1800" b="1" dirty="0">
                <a:solidFill>
                  <a:srgbClr val="B11D09"/>
                </a:solidFill>
                <a:latin typeface="Calibri" panose="020F0502020204030204" pitchFamily="34" charset="0"/>
                <a:cs typeface="Calibri" panose="020F0502020204030204" pitchFamily="34" charset="0"/>
              </a:rPr>
              <a:t>NA ZAJĘCIA ZOSTANĄ PAŃSTWO ZAPISANI ADMINISTRACYJNIE </a:t>
            </a:r>
            <a:br>
              <a:rPr lang="pl-PL" sz="1800" b="1" dirty="0">
                <a:solidFill>
                  <a:srgbClr val="B11D09"/>
                </a:solidFill>
                <a:latin typeface="Calibri" panose="020F0502020204030204" pitchFamily="34" charset="0"/>
                <a:cs typeface="Calibri" panose="020F0502020204030204" pitchFamily="34" charset="0"/>
              </a:rPr>
            </a:br>
            <a:r>
              <a:rPr lang="pl-PL" sz="1800" b="1" dirty="0">
                <a:solidFill>
                  <a:srgbClr val="B11D09"/>
                </a:solidFill>
                <a:latin typeface="Calibri" panose="020F0502020204030204" pitchFamily="34" charset="0"/>
                <a:cs typeface="Calibri" panose="020F0502020204030204" pitchFamily="34" charset="0"/>
              </a:rPr>
              <a:t>W DNIACH od 27.09.2023 do 02.10.2023.</a:t>
            </a:r>
          </a:p>
        </p:txBody>
      </p:sp>
      <p:pic>
        <p:nvPicPr>
          <p:cNvPr id="4" name="Obraz 3" descr="Obraz zawierający wzór, ścieg, materiał&#10;&#10;Opis wygenerowany automatycznie">
            <a:extLst>
              <a:ext uri="{FF2B5EF4-FFF2-40B4-BE49-F238E27FC236}">
                <a16:creationId xmlns:a16="http://schemas.microsoft.com/office/drawing/2014/main" id="{B2884875-95D6-A217-D3EB-DF6FD8CE4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5589600"/>
            <a:ext cx="1116000" cy="1116000"/>
          </a:xfrm>
          <a:prstGeom prst="rect">
            <a:avLst/>
          </a:prstGeom>
        </p:spPr>
      </p:pic>
    </p:spTree>
    <p:extLst>
      <p:ext uri="{BB962C8B-B14F-4D97-AF65-F5344CB8AC3E}">
        <p14:creationId xmlns:p14="http://schemas.microsoft.com/office/powerpoint/2010/main" val="1988293832"/>
      </p:ext>
    </p:extLst>
  </p:cSld>
  <p:clrMapOvr>
    <a:masterClrMapping/>
  </p:clrMapOvr>
  <p:transition>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160CF23C-8BDF-457F-A6D4-082D31A50F55}"/>
              </a:ext>
            </a:extLst>
          </p:cNvPr>
          <p:cNvSpPr txBox="1"/>
          <p:nvPr/>
        </p:nvSpPr>
        <p:spPr>
          <a:xfrm>
            <a:off x="1908175" y="1966287"/>
            <a:ext cx="6227763" cy="3692525"/>
          </a:xfrm>
          <a:prstGeom prst="rect">
            <a:avLst/>
          </a:prstGeom>
          <a:noFill/>
        </p:spPr>
        <p:txBody>
          <a:bodyPr>
            <a:spAutoFit/>
          </a:bodyPr>
          <a:lstStyle/>
          <a:p>
            <a:pPr marL="457200" indent="-457200" algn="ctr">
              <a:spcBef>
                <a:spcPts val="0"/>
              </a:spcBef>
              <a:spcAft>
                <a:spcPts val="0"/>
              </a:spcAft>
              <a:buFont typeface="Wingdings" panose="05000000000000000000" pitchFamily="2" charset="2"/>
              <a:buChar char="ü"/>
              <a:defRPr/>
            </a:pPr>
            <a:r>
              <a:rPr lang="pl-PL" sz="2600" dirty="0">
                <a:latin typeface="Calibri" panose="020F0502020204030204" pitchFamily="34" charset="0"/>
                <a:cs typeface="Calibri" panose="020F0502020204030204" pitchFamily="34" charset="0"/>
              </a:rPr>
              <a:t>osobiście</a:t>
            </a:r>
          </a:p>
          <a:p>
            <a:pPr marL="457200" indent="-457200" algn="ctr">
              <a:spcBef>
                <a:spcPts val="0"/>
              </a:spcBef>
              <a:spcAft>
                <a:spcPts val="0"/>
              </a:spcAft>
              <a:buFont typeface="Wingdings" panose="05000000000000000000" pitchFamily="2" charset="2"/>
              <a:buChar char="ü"/>
              <a:defRPr/>
            </a:pPr>
            <a:endParaRPr lang="pl-PL" sz="2600" dirty="0">
              <a:latin typeface="Calibri" panose="020F0502020204030204" pitchFamily="34" charset="0"/>
              <a:cs typeface="Calibri" panose="020F0502020204030204" pitchFamily="34" charset="0"/>
            </a:endParaRPr>
          </a:p>
          <a:p>
            <a:pPr marL="457200" indent="-457200" algn="ctr">
              <a:spcBef>
                <a:spcPts val="0"/>
              </a:spcBef>
              <a:spcAft>
                <a:spcPts val="0"/>
              </a:spcAft>
              <a:buFont typeface="Wingdings" panose="05000000000000000000" pitchFamily="2" charset="2"/>
              <a:buChar char="ü"/>
              <a:defRPr/>
            </a:pPr>
            <a:r>
              <a:rPr lang="pl-PL" sz="2600" dirty="0">
                <a:latin typeface="Calibri" panose="020F0502020204030204" pitchFamily="34" charset="0"/>
                <a:cs typeface="Calibri" panose="020F0502020204030204" pitchFamily="34" charset="0"/>
              </a:rPr>
              <a:t>pisemne upoważnienie poświadczone notarialnie</a:t>
            </a:r>
          </a:p>
          <a:p>
            <a:pPr marL="457200" indent="-457200" algn="ctr">
              <a:spcBef>
                <a:spcPts val="0"/>
              </a:spcBef>
              <a:spcAft>
                <a:spcPts val="0"/>
              </a:spcAft>
              <a:buFont typeface="Wingdings" panose="05000000000000000000" pitchFamily="2" charset="2"/>
              <a:buChar char="ü"/>
              <a:defRPr/>
            </a:pPr>
            <a:endParaRPr lang="pl-PL" sz="2600" dirty="0">
              <a:latin typeface="Calibri" panose="020F0502020204030204" pitchFamily="34" charset="0"/>
              <a:cs typeface="Calibri" panose="020F0502020204030204" pitchFamily="34" charset="0"/>
            </a:endParaRPr>
          </a:p>
          <a:p>
            <a:pPr marL="457200" indent="-457200" algn="ctr">
              <a:spcBef>
                <a:spcPts val="0"/>
              </a:spcBef>
              <a:spcAft>
                <a:spcPts val="0"/>
              </a:spcAft>
              <a:buFont typeface="Wingdings" panose="05000000000000000000" pitchFamily="2" charset="2"/>
              <a:buChar char="ü"/>
              <a:defRPr/>
            </a:pPr>
            <a:r>
              <a:rPr lang="pl-PL" sz="2600" dirty="0">
                <a:latin typeface="Calibri" panose="020F0502020204030204" pitchFamily="34" charset="0"/>
                <a:cs typeface="Calibri" panose="020F0502020204030204" pitchFamily="34" charset="0"/>
              </a:rPr>
              <a:t>pisemne upoważnienie złożone </a:t>
            </a:r>
            <a:br>
              <a:rPr lang="pl-PL" sz="2600" dirty="0">
                <a:latin typeface="Calibri" panose="020F0502020204030204" pitchFamily="34" charset="0"/>
                <a:cs typeface="Calibri" panose="020F0502020204030204" pitchFamily="34" charset="0"/>
              </a:rPr>
            </a:br>
            <a:r>
              <a:rPr lang="pl-PL" sz="2600" dirty="0">
                <a:latin typeface="Calibri" panose="020F0502020204030204" pitchFamily="34" charset="0"/>
                <a:cs typeface="Calibri" panose="020F0502020204030204" pitchFamily="34" charset="0"/>
              </a:rPr>
              <a:t>w obecności pracownika Dziekanatu</a:t>
            </a:r>
          </a:p>
          <a:p>
            <a:pPr marL="457200" indent="-457200" algn="ctr">
              <a:spcBef>
                <a:spcPts val="0"/>
              </a:spcBef>
              <a:spcAft>
                <a:spcPts val="0"/>
              </a:spcAft>
              <a:buFont typeface="Wingdings" panose="05000000000000000000" pitchFamily="2" charset="2"/>
              <a:buChar char="ü"/>
              <a:defRPr/>
            </a:pPr>
            <a:endParaRPr lang="pl-PL" sz="2600" dirty="0">
              <a:latin typeface="Calibri" panose="020F0502020204030204" pitchFamily="34" charset="0"/>
              <a:cs typeface="Calibri" panose="020F0502020204030204" pitchFamily="34" charset="0"/>
            </a:endParaRPr>
          </a:p>
          <a:p>
            <a:pPr marL="457200" indent="-457200" algn="ctr">
              <a:spcBef>
                <a:spcPts val="0"/>
              </a:spcBef>
              <a:spcAft>
                <a:spcPts val="0"/>
              </a:spcAft>
              <a:buFont typeface="Wingdings" panose="05000000000000000000" pitchFamily="2" charset="2"/>
              <a:buChar char="ü"/>
              <a:defRPr/>
            </a:pPr>
            <a:r>
              <a:rPr lang="pl-PL" sz="2600" dirty="0">
                <a:latin typeface="Calibri" panose="020F0502020204030204" pitchFamily="34" charset="0"/>
                <a:cs typeface="Calibri" panose="020F0502020204030204" pitchFamily="34" charset="0"/>
              </a:rPr>
              <a:t>prośba – nie dzwonią rodzice!</a:t>
            </a:r>
          </a:p>
        </p:txBody>
      </p:sp>
      <p:sp>
        <p:nvSpPr>
          <p:cNvPr id="5" name="pole tekstowe 4">
            <a:extLst>
              <a:ext uri="{FF2B5EF4-FFF2-40B4-BE49-F238E27FC236}">
                <a16:creationId xmlns:a16="http://schemas.microsoft.com/office/drawing/2014/main" id="{59648BA1-C3F3-4A4B-84C8-BEB9968E03A6}"/>
              </a:ext>
            </a:extLst>
          </p:cNvPr>
          <p:cNvSpPr txBox="1"/>
          <p:nvPr/>
        </p:nvSpPr>
        <p:spPr bwMode="auto">
          <a:xfrm>
            <a:off x="1295636" y="401063"/>
            <a:ext cx="7750729"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Kto za mnie załatwi sprawę?</a:t>
            </a:r>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4858AB17-FE4D-4029-8EA5-035C4C4E06A4}"/>
              </a:ext>
            </a:extLst>
          </p:cNvPr>
          <p:cNvSpPr>
            <a:spLocks noGrp="1"/>
          </p:cNvSpPr>
          <p:nvPr>
            <p:ph type="body" idx="11"/>
          </p:nvPr>
        </p:nvSpPr>
        <p:spPr>
          <a:xfrm>
            <a:off x="1403648" y="116632"/>
            <a:ext cx="7614402" cy="1116124"/>
          </a:xfrm>
        </p:spPr>
        <p:txBody>
          <a:bodyPr/>
          <a:lstStyle/>
          <a:p>
            <a:pPr algn="ctr">
              <a:spcBef>
                <a:spcPct val="0"/>
              </a:spcBef>
            </a:pPr>
            <a:r>
              <a:rPr lang="pl-PL" altLang="pl-PL" sz="3600" dirty="0">
                <a:solidFill>
                  <a:srgbClr val="C00000"/>
                </a:solidFill>
                <a:cs typeface="Calibri" panose="020F0502020204030204" pitchFamily="34" charset="0"/>
              </a:rPr>
              <a:t>STRUKTURA WYDZIAŁU</a:t>
            </a:r>
          </a:p>
        </p:txBody>
      </p:sp>
      <p:sp>
        <p:nvSpPr>
          <p:cNvPr id="4" name="pole tekstowe 3">
            <a:extLst>
              <a:ext uri="{FF2B5EF4-FFF2-40B4-BE49-F238E27FC236}">
                <a16:creationId xmlns:a16="http://schemas.microsoft.com/office/drawing/2014/main" id="{C31069F6-E74E-4D43-8BEC-746914608F9E}"/>
              </a:ext>
            </a:extLst>
          </p:cNvPr>
          <p:cNvSpPr txBox="1"/>
          <p:nvPr/>
        </p:nvSpPr>
        <p:spPr bwMode="auto">
          <a:xfrm>
            <a:off x="1619672" y="1244838"/>
            <a:ext cx="7056784" cy="5090240"/>
          </a:xfrm>
          <a:prstGeom prst="rect">
            <a:avLst/>
          </a:prstGeom>
          <a:noFill/>
          <a:ln w="9525">
            <a:noFill/>
            <a:miter lim="800000"/>
            <a:headEnd/>
            <a:tailEnd/>
          </a:ln>
          <a:effectLst/>
        </p:spPr>
        <p:txBody>
          <a:bodyPr wrap="square" rtlCol="0" anchor="ctr">
            <a:spAutoFit/>
          </a:bodyPr>
          <a:lstStyle/>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Katedra Akustyki, Multimediów i Przetwarzania Sygnałów </a:t>
            </a:r>
          </a:p>
          <a:p>
            <a:pPr>
              <a:lnSpc>
                <a:spcPct val="150000"/>
              </a:lnSpc>
            </a:pPr>
            <a:r>
              <a:rPr lang="pl-PL" sz="1200" i="1" dirty="0">
                <a:latin typeface="Calibri" panose="020F0502020204030204" pitchFamily="34" charset="0"/>
                <a:ea typeface="Cambria" panose="02040503050406030204" pitchFamily="18" charset="0"/>
                <a:cs typeface="Calibri" panose="020F0502020204030204" pitchFamily="34" charset="0"/>
              </a:rPr>
              <a:t>          Kierownik: prof. dr hab. inż. Krzysztof </a:t>
            </a:r>
            <a:r>
              <a:rPr lang="pl-PL" sz="1200" i="1" dirty="0" err="1">
                <a:latin typeface="Calibri" panose="020F0502020204030204" pitchFamily="34" charset="0"/>
                <a:ea typeface="Cambria" panose="02040503050406030204" pitchFamily="18" charset="0"/>
                <a:cs typeface="Calibri" panose="020F0502020204030204" pitchFamily="34" charset="0"/>
              </a:rPr>
              <a:t>Opieliński</a:t>
            </a:r>
            <a:endParaRPr lang="pl-PL" sz="1200" i="1" dirty="0">
              <a:latin typeface="Calibri" panose="020F0502020204030204" pitchFamily="34" charset="0"/>
              <a:ea typeface="Cambria" panose="02040503050406030204" pitchFamily="18" charset="0"/>
              <a:cs typeface="Calibri" panose="020F0502020204030204" pitchFamily="34" charset="0"/>
            </a:endParaRPr>
          </a:p>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Katedra Cybernetyki i Robotyki </a:t>
            </a:r>
          </a:p>
          <a:p>
            <a:pPr>
              <a:lnSpc>
                <a:spcPct val="150000"/>
              </a:lnSpc>
            </a:pPr>
            <a:r>
              <a:rPr lang="pl-PL" sz="1200" i="1" dirty="0">
                <a:latin typeface="Calibri" panose="020F0502020204030204" pitchFamily="34" charset="0"/>
                <a:ea typeface="Cambria" panose="02040503050406030204" pitchFamily="18" charset="0"/>
                <a:cs typeface="Calibri" panose="020F0502020204030204" pitchFamily="34" charset="0"/>
              </a:rPr>
              <a:t>           Kierownik: prof. dr hab. inż. Ignacy Dulęba</a:t>
            </a:r>
          </a:p>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 Katedra Metrologii Elektronicznej i </a:t>
            </a:r>
            <a:r>
              <a:rPr lang="pl-PL" dirty="0" err="1">
                <a:latin typeface="Calibri" panose="020F0502020204030204" pitchFamily="34" charset="0"/>
                <a:ea typeface="Cambria" panose="02040503050406030204" pitchFamily="18" charset="0"/>
                <a:cs typeface="Calibri" panose="020F0502020204030204" pitchFamily="34" charset="0"/>
              </a:rPr>
              <a:t>Fotonicznej</a:t>
            </a:r>
            <a:r>
              <a:rPr lang="pl-PL" dirty="0">
                <a:latin typeface="Calibri" panose="020F0502020204030204" pitchFamily="34" charset="0"/>
                <a:ea typeface="Cambria" panose="02040503050406030204" pitchFamily="18" charset="0"/>
                <a:cs typeface="Calibri" panose="020F0502020204030204" pitchFamily="34" charset="0"/>
              </a:rPr>
              <a:t> </a:t>
            </a:r>
            <a:br>
              <a:rPr lang="pl-PL" dirty="0">
                <a:latin typeface="Calibri" panose="020F0502020204030204" pitchFamily="34" charset="0"/>
                <a:ea typeface="Cambria" panose="02040503050406030204" pitchFamily="18" charset="0"/>
                <a:cs typeface="Calibri" panose="020F0502020204030204" pitchFamily="34" charset="0"/>
              </a:rPr>
            </a:br>
            <a:r>
              <a:rPr lang="pl-PL" sz="1200" i="1" dirty="0">
                <a:latin typeface="Calibri" panose="020F0502020204030204" pitchFamily="34" charset="0"/>
                <a:ea typeface="Cambria" panose="02040503050406030204" pitchFamily="18" charset="0"/>
                <a:cs typeface="Calibri" panose="020F0502020204030204" pitchFamily="34" charset="0"/>
              </a:rPr>
              <a:t>Kierownik: prof. dr hab. inż. Janusz Mroczka</a:t>
            </a:r>
          </a:p>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Katedra Mikroelektroniki i Nanotechnologii </a:t>
            </a:r>
            <a:br>
              <a:rPr lang="pl-PL" dirty="0">
                <a:latin typeface="Calibri" panose="020F0502020204030204" pitchFamily="34" charset="0"/>
                <a:ea typeface="Cambria" panose="02040503050406030204" pitchFamily="18" charset="0"/>
                <a:cs typeface="Calibri" panose="020F0502020204030204" pitchFamily="34" charset="0"/>
              </a:rPr>
            </a:br>
            <a:r>
              <a:rPr lang="pl-PL" sz="1200" i="1" dirty="0">
                <a:latin typeface="Calibri" panose="020F0502020204030204" pitchFamily="34" charset="0"/>
                <a:ea typeface="Cambria" panose="02040503050406030204" pitchFamily="18" charset="0"/>
                <a:cs typeface="Calibri" panose="020F0502020204030204" pitchFamily="34" charset="0"/>
              </a:rPr>
              <a:t>Kierownik: prof. dr hab. inż. Regina Paszkiewicz</a:t>
            </a:r>
          </a:p>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Katedra Mikrosystemów</a:t>
            </a:r>
            <a:r>
              <a:rPr lang="pl-PL" sz="2000" i="1" dirty="0">
                <a:latin typeface="Calibri" panose="020F0502020204030204" pitchFamily="34" charset="0"/>
                <a:ea typeface="Cambria" panose="02040503050406030204" pitchFamily="18" charset="0"/>
                <a:cs typeface="Calibri" panose="020F0502020204030204" pitchFamily="34" charset="0"/>
              </a:rPr>
              <a:t> </a:t>
            </a:r>
            <a:br>
              <a:rPr lang="pl-PL" sz="2000" i="1" dirty="0">
                <a:latin typeface="Calibri" panose="020F0502020204030204" pitchFamily="34" charset="0"/>
                <a:ea typeface="Cambria" panose="02040503050406030204" pitchFamily="18" charset="0"/>
                <a:cs typeface="Calibri" panose="020F0502020204030204" pitchFamily="34" charset="0"/>
              </a:rPr>
            </a:br>
            <a:r>
              <a:rPr lang="pl-PL" sz="1200" i="1" dirty="0">
                <a:latin typeface="Calibri" panose="020F0502020204030204" pitchFamily="34" charset="0"/>
                <a:ea typeface="Cambria" panose="02040503050406030204" pitchFamily="18" charset="0"/>
                <a:cs typeface="Calibri" panose="020F0502020204030204" pitchFamily="34" charset="0"/>
              </a:rPr>
              <a:t>Kierownik: </a:t>
            </a:r>
            <a:r>
              <a:rPr lang="pl-PL" sz="1200" dirty="0">
                <a:latin typeface="Calibri" panose="020F0502020204030204" pitchFamily="34" charset="0"/>
                <a:ea typeface="Cambria" panose="02040503050406030204" pitchFamily="18" charset="0"/>
                <a:cs typeface="Calibri" panose="020F0502020204030204" pitchFamily="34" charset="0"/>
              </a:rPr>
              <a:t>prof. dr hab. inż. Andrzej Dziedzic</a:t>
            </a:r>
          </a:p>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Katedra </a:t>
            </a:r>
            <a:r>
              <a:rPr lang="pl-PL" dirty="0" err="1">
                <a:latin typeface="Calibri" panose="020F0502020204030204" pitchFamily="34" charset="0"/>
                <a:ea typeface="Cambria" panose="02040503050406030204" pitchFamily="18" charset="0"/>
                <a:cs typeface="Calibri" panose="020F0502020204030204" pitchFamily="34" charset="0"/>
              </a:rPr>
              <a:t>Nanometrologi</a:t>
            </a:r>
            <a:br>
              <a:rPr lang="pl-PL" dirty="0">
                <a:latin typeface="Calibri" panose="020F0502020204030204" pitchFamily="34" charset="0"/>
                <a:ea typeface="Cambria" panose="02040503050406030204" pitchFamily="18" charset="0"/>
                <a:cs typeface="Calibri" panose="020F0502020204030204" pitchFamily="34" charset="0"/>
              </a:rPr>
            </a:br>
            <a:r>
              <a:rPr lang="pl-PL" sz="1200" i="1" dirty="0">
                <a:latin typeface="Calibri" panose="020F0502020204030204" pitchFamily="34" charset="0"/>
                <a:ea typeface="Cambria" panose="02040503050406030204" pitchFamily="18" charset="0"/>
                <a:cs typeface="Calibri" panose="020F0502020204030204" pitchFamily="34" charset="0"/>
              </a:rPr>
              <a:t>Kierownik: prof. dr hab. inż. Teodor </a:t>
            </a:r>
            <a:r>
              <a:rPr lang="pl-PL" sz="1200" i="1" dirty="0" err="1">
                <a:latin typeface="Calibri" panose="020F0502020204030204" pitchFamily="34" charset="0"/>
                <a:ea typeface="Cambria" panose="02040503050406030204" pitchFamily="18" charset="0"/>
                <a:cs typeface="Calibri" panose="020F0502020204030204" pitchFamily="34" charset="0"/>
              </a:rPr>
              <a:t>Gotszalk</a:t>
            </a:r>
            <a:endParaRPr lang="pl-PL" sz="1200" i="1" dirty="0">
              <a:latin typeface="Calibri" panose="020F0502020204030204" pitchFamily="34" charset="0"/>
              <a:ea typeface="Cambria" panose="02040503050406030204" pitchFamily="18" charset="0"/>
              <a:cs typeface="Calibri" panose="020F0502020204030204" pitchFamily="34" charset="0"/>
            </a:endParaRPr>
          </a:p>
          <a:p>
            <a:pPr marL="342900" indent="-342900">
              <a:lnSpc>
                <a:spcPct val="150000"/>
              </a:lnSpc>
              <a:buFont typeface="Arial" panose="020B0604020202020204" pitchFamily="34" charset="0"/>
              <a:buChar char="•"/>
            </a:pPr>
            <a:r>
              <a:rPr lang="pl-PL" dirty="0">
                <a:latin typeface="Calibri" panose="020F0502020204030204" pitchFamily="34" charset="0"/>
                <a:ea typeface="Cambria" panose="02040503050406030204" pitchFamily="18" charset="0"/>
                <a:cs typeface="Calibri" panose="020F0502020204030204" pitchFamily="34" charset="0"/>
              </a:rPr>
              <a:t>Katedra Teorii Pola, Układów Elektronicznych i Optoelektroniki </a:t>
            </a:r>
            <a:br>
              <a:rPr lang="pl-PL" dirty="0">
                <a:latin typeface="Calibri" panose="020F0502020204030204" pitchFamily="34" charset="0"/>
                <a:ea typeface="Cambria" panose="02040503050406030204" pitchFamily="18" charset="0"/>
                <a:cs typeface="Calibri" panose="020F0502020204030204" pitchFamily="34" charset="0"/>
              </a:rPr>
            </a:br>
            <a:r>
              <a:rPr lang="pl-PL" sz="1200" i="1" dirty="0">
                <a:latin typeface="Calibri" panose="020F0502020204030204" pitchFamily="34" charset="0"/>
                <a:ea typeface="Cambria" panose="02040503050406030204" pitchFamily="18" charset="0"/>
                <a:cs typeface="Calibri" panose="020F0502020204030204" pitchFamily="34" charset="0"/>
              </a:rPr>
              <a:t>Kierownik: dr hab. inż. Jarosław </a:t>
            </a:r>
            <a:r>
              <a:rPr lang="pl-PL" sz="1200" i="1" dirty="0" err="1">
                <a:latin typeface="Calibri" panose="020F0502020204030204" pitchFamily="34" charset="0"/>
                <a:ea typeface="Cambria" panose="02040503050406030204" pitchFamily="18" charset="0"/>
                <a:cs typeface="Calibri" panose="020F0502020204030204" pitchFamily="34" charset="0"/>
              </a:rPr>
              <a:t>Sotor</a:t>
            </a:r>
            <a:r>
              <a:rPr lang="pl-PL" sz="1200" i="1" dirty="0">
                <a:latin typeface="Calibri" panose="020F0502020204030204" pitchFamily="34" charset="0"/>
                <a:ea typeface="Cambria" panose="02040503050406030204" pitchFamily="18" charset="0"/>
                <a:cs typeface="Calibri" panose="020F0502020204030204" pitchFamily="34" charset="0"/>
              </a:rPr>
              <a:t>, prof. uczelni</a:t>
            </a:r>
            <a:endParaRPr lang="pl-PL" sz="1200" b="1" i="1" dirty="0">
              <a:solidFill>
                <a:schemeClr val="accent1">
                  <a:lumMod val="50000"/>
                </a:schemeClr>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12276072"/>
      </p:ext>
    </p:extLst>
  </p:cSld>
  <p:clrMapOvr>
    <a:masterClrMapping/>
  </p:clrMapOvr>
  <p:transition>
    <p:randomBa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Prostokąt 7">
            <a:extLst>
              <a:ext uri="{FF2B5EF4-FFF2-40B4-BE49-F238E27FC236}">
                <a16:creationId xmlns:a16="http://schemas.microsoft.com/office/drawing/2014/main" id="{0BF73A6F-8196-47D5-97C6-032741C1A342}"/>
              </a:ext>
            </a:extLst>
          </p:cNvPr>
          <p:cNvSpPr>
            <a:spLocks noChangeArrowheads="1"/>
          </p:cNvSpPr>
          <p:nvPr/>
        </p:nvSpPr>
        <p:spPr bwMode="auto">
          <a:xfrm>
            <a:off x="2700338" y="4041775"/>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4000">
              <a:latin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22B295F3-2CE9-48A3-8A73-5ABA9A5750CC}"/>
              </a:ext>
            </a:extLst>
          </p:cNvPr>
          <p:cNvSpPr txBox="1"/>
          <p:nvPr/>
        </p:nvSpPr>
        <p:spPr bwMode="auto">
          <a:xfrm>
            <a:off x="1495187" y="357727"/>
            <a:ext cx="7269750" cy="1668470"/>
          </a:xfrm>
          <a:prstGeom prst="rect">
            <a:avLst/>
          </a:prstGeom>
          <a:noFill/>
          <a:ln w="9525">
            <a:noFill/>
            <a:miter lim="800000"/>
            <a:headEnd/>
            <a:tailEnd/>
          </a:ln>
          <a:effectLst/>
        </p:spPr>
        <p:txBody>
          <a:bodyPr wrap="square">
            <a:spAutoFit/>
          </a:bodyPr>
          <a:lstStyle/>
          <a:p>
            <a:pPr algn="ctr">
              <a:lnSpc>
                <a:spcPct val="150000"/>
              </a:lnSpc>
              <a:spcBef>
                <a:spcPts val="0"/>
              </a:spcBef>
              <a:defRPr/>
            </a:pPr>
            <a:r>
              <a:rPr lang="pl-PL" altLang="pl-PL" sz="3600" b="1" kern="0" dirty="0">
                <a:solidFill>
                  <a:srgbClr val="C00000"/>
                </a:solidFill>
                <a:latin typeface="Calibri" panose="020F0502020204030204" pitchFamily="34" charset="0"/>
                <a:ea typeface="Cambria" panose="02040503050406030204" pitchFamily="18" charset="0"/>
                <a:cs typeface="Calibri" panose="020F0502020204030204" pitchFamily="34" charset="0"/>
              </a:rPr>
              <a:t>USOS </a:t>
            </a:r>
            <a:r>
              <a:rPr lang="pl-PL" altLang="pl-PL" sz="1800" b="1" kern="0" dirty="0">
                <a:solidFill>
                  <a:srgbClr val="C00000"/>
                </a:solidFill>
                <a:latin typeface="Calibri" panose="020F0502020204030204" pitchFamily="34" charset="0"/>
                <a:ea typeface="Cambria" panose="02040503050406030204" pitchFamily="18" charset="0"/>
                <a:cs typeface="Calibri" panose="020F0502020204030204" pitchFamily="34" charset="0"/>
              </a:rPr>
              <a:t>https://web.usos.pwr.edu.pl/</a:t>
            </a:r>
          </a:p>
          <a:p>
            <a:pPr algn="ctr">
              <a:lnSpc>
                <a:spcPct val="150000"/>
              </a:lnSpc>
              <a:spcBef>
                <a:spcPts val="0"/>
              </a:spcBef>
              <a:defRPr/>
            </a:pPr>
            <a:endPar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Obraz 3">
            <a:extLst>
              <a:ext uri="{FF2B5EF4-FFF2-40B4-BE49-F238E27FC236}">
                <a16:creationId xmlns:a16="http://schemas.microsoft.com/office/drawing/2014/main" id="{FF7C0FF6-08A5-424F-AE7B-02883D16CA42}"/>
              </a:ext>
            </a:extLst>
          </p:cNvPr>
          <p:cNvPicPr>
            <a:picLocks noChangeAspect="1"/>
          </p:cNvPicPr>
          <p:nvPr/>
        </p:nvPicPr>
        <p:blipFill>
          <a:blip r:embed="rId3"/>
          <a:stretch>
            <a:fillRect/>
          </a:stretch>
        </p:blipFill>
        <p:spPr>
          <a:xfrm>
            <a:off x="1655676" y="1183530"/>
            <a:ext cx="6948772" cy="925878"/>
          </a:xfrm>
          <a:prstGeom prst="rect">
            <a:avLst/>
          </a:prstGeom>
        </p:spPr>
      </p:pic>
      <p:pic>
        <p:nvPicPr>
          <p:cNvPr id="7" name="Obraz 6" descr="Obraz zawierający wzór, ścieg&#10;&#10;Opis wygenerowany automatycznie">
            <a:extLst>
              <a:ext uri="{FF2B5EF4-FFF2-40B4-BE49-F238E27FC236}">
                <a16:creationId xmlns:a16="http://schemas.microsoft.com/office/drawing/2014/main" id="{F4C69A7D-8368-A616-DE74-AF15544EC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356" y="5581697"/>
            <a:ext cx="1116000" cy="1116000"/>
          </a:xfrm>
          <a:prstGeom prst="rect">
            <a:avLst/>
          </a:prstGeom>
        </p:spPr>
      </p:pic>
      <p:pic>
        <p:nvPicPr>
          <p:cNvPr id="5" name="Obraz 4">
            <a:extLst>
              <a:ext uri="{FF2B5EF4-FFF2-40B4-BE49-F238E27FC236}">
                <a16:creationId xmlns:a16="http://schemas.microsoft.com/office/drawing/2014/main" id="{4CE92657-FD8C-8AE7-1BA2-AB07A3C2A1ED}"/>
              </a:ext>
            </a:extLst>
          </p:cNvPr>
          <p:cNvPicPr>
            <a:picLocks noChangeAspect="1"/>
          </p:cNvPicPr>
          <p:nvPr/>
        </p:nvPicPr>
        <p:blipFill>
          <a:blip r:embed="rId5"/>
          <a:stretch>
            <a:fillRect/>
          </a:stretch>
        </p:blipFill>
        <p:spPr>
          <a:xfrm>
            <a:off x="2697086" y="2174682"/>
            <a:ext cx="4392488" cy="4530918"/>
          </a:xfrm>
          <a:prstGeom prst="rect">
            <a:avLst/>
          </a:prstGeom>
        </p:spPr>
      </p:pic>
    </p:spTree>
    <p:extLst>
      <p:ext uri="{BB962C8B-B14F-4D97-AF65-F5344CB8AC3E}">
        <p14:creationId xmlns:p14="http://schemas.microsoft.com/office/powerpoint/2010/main" val="3088929349"/>
      </p:ext>
    </p:extLst>
  </p:cSld>
  <p:clrMapOvr>
    <a:masterClrMapping/>
  </p:clrMapOvr>
  <p:transition>
    <p:randomBa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Prostokąt 7">
            <a:extLst>
              <a:ext uri="{FF2B5EF4-FFF2-40B4-BE49-F238E27FC236}">
                <a16:creationId xmlns:a16="http://schemas.microsoft.com/office/drawing/2014/main" id="{0BF73A6F-8196-47D5-97C6-032741C1A342}"/>
              </a:ext>
            </a:extLst>
          </p:cNvPr>
          <p:cNvSpPr>
            <a:spLocks noChangeArrowheads="1"/>
          </p:cNvSpPr>
          <p:nvPr/>
        </p:nvSpPr>
        <p:spPr bwMode="auto">
          <a:xfrm>
            <a:off x="2700338" y="4041775"/>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4000">
              <a:latin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22B295F3-2CE9-48A3-8A73-5ABA9A5750CC}"/>
              </a:ext>
            </a:extLst>
          </p:cNvPr>
          <p:cNvSpPr txBox="1"/>
          <p:nvPr/>
        </p:nvSpPr>
        <p:spPr bwMode="auto">
          <a:xfrm>
            <a:off x="1495187" y="357727"/>
            <a:ext cx="7269750" cy="1668470"/>
          </a:xfrm>
          <a:prstGeom prst="rect">
            <a:avLst/>
          </a:prstGeom>
          <a:noFill/>
          <a:ln w="9525">
            <a:noFill/>
            <a:miter lim="800000"/>
            <a:headEnd/>
            <a:tailEnd/>
          </a:ln>
          <a:effectLst/>
        </p:spPr>
        <p:txBody>
          <a:bodyPr wrap="square">
            <a:spAutoFit/>
          </a:bodyPr>
          <a:lstStyle/>
          <a:p>
            <a:pPr algn="ctr">
              <a:lnSpc>
                <a:spcPct val="150000"/>
              </a:lnSpc>
              <a:spcBef>
                <a:spcPts val="0"/>
              </a:spcBef>
              <a:defRPr/>
            </a:pPr>
            <a:r>
              <a:rPr lang="pl-PL" altLang="pl-PL" sz="3600" b="1" kern="0" dirty="0">
                <a:solidFill>
                  <a:srgbClr val="C00000"/>
                </a:solidFill>
                <a:latin typeface="Calibri" panose="020F0502020204030204" pitchFamily="34" charset="0"/>
                <a:ea typeface="Cambria" panose="02040503050406030204" pitchFamily="18" charset="0"/>
                <a:cs typeface="Calibri" panose="020F0502020204030204" pitchFamily="34" charset="0"/>
              </a:rPr>
              <a:t>USOS </a:t>
            </a:r>
            <a:r>
              <a:rPr lang="pl-PL" altLang="pl-PL" sz="1800" b="1" kern="0" dirty="0">
                <a:solidFill>
                  <a:srgbClr val="C00000"/>
                </a:solidFill>
                <a:latin typeface="Calibri" panose="020F0502020204030204" pitchFamily="34" charset="0"/>
                <a:ea typeface="Cambria" panose="02040503050406030204" pitchFamily="18" charset="0"/>
                <a:cs typeface="Calibri" panose="020F0502020204030204" pitchFamily="34" charset="0"/>
              </a:rPr>
              <a:t>https://web.usos.pwr.edu.pl/</a:t>
            </a:r>
          </a:p>
          <a:p>
            <a:pPr algn="ctr">
              <a:lnSpc>
                <a:spcPct val="150000"/>
              </a:lnSpc>
              <a:spcBef>
                <a:spcPts val="0"/>
              </a:spcBef>
              <a:defRPr/>
            </a:pPr>
            <a:endPar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Obraz 2">
            <a:extLst>
              <a:ext uri="{FF2B5EF4-FFF2-40B4-BE49-F238E27FC236}">
                <a16:creationId xmlns:a16="http://schemas.microsoft.com/office/drawing/2014/main" id="{1F9C51F7-F67D-7AD3-4CE7-E8C58AEB7B08}"/>
              </a:ext>
            </a:extLst>
          </p:cNvPr>
          <p:cNvPicPr>
            <a:picLocks noChangeAspect="1"/>
          </p:cNvPicPr>
          <p:nvPr/>
        </p:nvPicPr>
        <p:blipFill>
          <a:blip r:embed="rId3"/>
          <a:stretch>
            <a:fillRect/>
          </a:stretch>
        </p:blipFill>
        <p:spPr>
          <a:xfrm>
            <a:off x="1655676" y="1191962"/>
            <a:ext cx="6765920" cy="5120540"/>
          </a:xfrm>
          <a:prstGeom prst="rect">
            <a:avLst/>
          </a:prstGeom>
        </p:spPr>
      </p:pic>
    </p:spTree>
    <p:extLst>
      <p:ext uri="{BB962C8B-B14F-4D97-AF65-F5344CB8AC3E}">
        <p14:creationId xmlns:p14="http://schemas.microsoft.com/office/powerpoint/2010/main" val="343361153"/>
      </p:ext>
    </p:extLst>
  </p:cSld>
  <p:clrMapOvr>
    <a:masterClrMapping/>
  </p:clrMapOvr>
  <p:transition>
    <p:randomBa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Prostokąt 7">
            <a:extLst>
              <a:ext uri="{FF2B5EF4-FFF2-40B4-BE49-F238E27FC236}">
                <a16:creationId xmlns:a16="http://schemas.microsoft.com/office/drawing/2014/main" id="{0BF73A6F-8196-47D5-97C6-032741C1A342}"/>
              </a:ext>
            </a:extLst>
          </p:cNvPr>
          <p:cNvSpPr>
            <a:spLocks noChangeArrowheads="1"/>
          </p:cNvSpPr>
          <p:nvPr/>
        </p:nvSpPr>
        <p:spPr bwMode="auto">
          <a:xfrm>
            <a:off x="2700338" y="4041775"/>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4000">
              <a:latin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22B295F3-2CE9-48A3-8A73-5ABA9A5750CC}"/>
              </a:ext>
            </a:extLst>
          </p:cNvPr>
          <p:cNvSpPr txBox="1"/>
          <p:nvPr/>
        </p:nvSpPr>
        <p:spPr bwMode="auto">
          <a:xfrm>
            <a:off x="1393271" y="755076"/>
            <a:ext cx="7750729" cy="837473"/>
          </a:xfrm>
          <a:prstGeom prst="rect">
            <a:avLst/>
          </a:prstGeom>
          <a:noFill/>
          <a:ln w="9525">
            <a:noFill/>
            <a:miter lim="800000"/>
            <a:headEnd/>
            <a:tailEnd/>
          </a:ln>
          <a:effectLst/>
        </p:spPr>
        <p:txBody>
          <a:bodyPr wrap="square">
            <a:spAutoFit/>
          </a:bodyPr>
          <a:lstStyle/>
          <a:p>
            <a:pPr algn="ctr">
              <a:lnSpc>
                <a:spcPct val="150000"/>
              </a:lnSpc>
              <a:spcBef>
                <a:spcPts val="0"/>
              </a:spcBef>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ŚLUBOWANIE + OŚWIADCZENIE </a:t>
            </a:r>
          </a:p>
        </p:txBody>
      </p:sp>
      <p:sp>
        <p:nvSpPr>
          <p:cNvPr id="2" name="pole tekstowe 1">
            <a:extLst>
              <a:ext uri="{FF2B5EF4-FFF2-40B4-BE49-F238E27FC236}">
                <a16:creationId xmlns:a16="http://schemas.microsoft.com/office/drawing/2014/main" id="{95BFCB86-4448-4774-863C-154E2D11100E}"/>
              </a:ext>
            </a:extLst>
          </p:cNvPr>
          <p:cNvSpPr txBox="1"/>
          <p:nvPr/>
        </p:nvSpPr>
        <p:spPr bwMode="auto">
          <a:xfrm>
            <a:off x="1694524" y="2211851"/>
            <a:ext cx="6945927" cy="2620397"/>
          </a:xfrm>
          <a:prstGeom prst="rect">
            <a:avLst/>
          </a:prstGeom>
          <a:noFill/>
          <a:ln w="9525">
            <a:noFill/>
            <a:miter lim="800000"/>
            <a:headEnd/>
            <a:tailEnd/>
          </a:ln>
          <a:effectLst/>
        </p:spPr>
        <p:txBody>
          <a:bodyPr wrap="square" rtlCol="0" anchor="ctr">
            <a:spAutoFit/>
          </a:bodyPr>
          <a:lstStyle/>
          <a:p>
            <a:pPr algn="ctr">
              <a:lnSpc>
                <a:spcPct val="150000"/>
              </a:lnSpc>
            </a:pPr>
            <a:r>
              <a:rPr lang="pl-PL" sz="2800" b="1" dirty="0">
                <a:latin typeface="Calibri" panose="020F0502020204030204" pitchFamily="34" charset="0"/>
                <a:cs typeface="Calibri" panose="020F0502020204030204" pitchFamily="34" charset="0"/>
              </a:rPr>
              <a:t>Akceptacja w systemie USOS WEB </a:t>
            </a:r>
          </a:p>
          <a:p>
            <a:pPr algn="ctr">
              <a:lnSpc>
                <a:spcPct val="150000"/>
              </a:lnSpc>
            </a:pPr>
            <a:r>
              <a:rPr lang="pl-PL" sz="2800" b="1" dirty="0">
                <a:latin typeface="Calibri" panose="020F0502020204030204" pitchFamily="34" charset="0"/>
                <a:cs typeface="Calibri" panose="020F0502020204030204" pitchFamily="34" charset="0"/>
              </a:rPr>
              <a:t>od 25.09.23r. </a:t>
            </a:r>
          </a:p>
          <a:p>
            <a:pPr algn="ctr">
              <a:lnSpc>
                <a:spcPct val="150000"/>
              </a:lnSpc>
            </a:pPr>
            <a:r>
              <a:rPr lang="pl-PL" sz="3200" b="1" dirty="0">
                <a:latin typeface="Calibri" panose="020F0502020204030204" pitchFamily="34" charset="0"/>
                <a:cs typeface="Calibri" panose="020F0502020204030204" pitchFamily="34" charset="0"/>
              </a:rPr>
              <a:t>do dnia </a:t>
            </a:r>
            <a:r>
              <a:rPr lang="pl-PL" sz="3200" b="1" dirty="0">
                <a:solidFill>
                  <a:srgbClr val="B11D09"/>
                </a:solidFill>
                <a:latin typeface="Calibri" panose="020F0502020204030204" pitchFamily="34" charset="0"/>
                <a:cs typeface="Calibri" panose="020F0502020204030204" pitchFamily="34" charset="0"/>
              </a:rPr>
              <a:t>26.09.2023 r. do godz. 15.00</a:t>
            </a:r>
          </a:p>
          <a:p>
            <a:pPr>
              <a:lnSpc>
                <a:spcPct val="150000"/>
              </a:lnSpc>
            </a:pPr>
            <a:r>
              <a:rPr lang="pl-PL" sz="2400" b="1" dirty="0">
                <a:solidFill>
                  <a:schemeClr val="accent1">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60550492"/>
      </p:ext>
    </p:extLst>
  </p:cSld>
  <p:clrMapOvr>
    <a:masterClrMapping/>
  </p:clrMapOvr>
  <p:transition>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2">
            <a:extLst>
              <a:ext uri="{FF2B5EF4-FFF2-40B4-BE49-F238E27FC236}">
                <a16:creationId xmlns:a16="http://schemas.microsoft.com/office/drawing/2014/main" id="{849BBC0D-8CE4-483B-BE76-63EFCBFF9B9C}"/>
              </a:ext>
            </a:extLst>
          </p:cNvPr>
          <p:cNvSpPr>
            <a:spLocks noChangeArrowheads="1"/>
          </p:cNvSpPr>
          <p:nvPr/>
        </p:nvSpPr>
        <p:spPr bwMode="auto">
          <a:xfrm>
            <a:off x="5184068" y="2957089"/>
            <a:ext cx="396347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0" indent="0">
              <a:spcBef>
                <a:spcPct val="0"/>
              </a:spcBef>
              <a:buFontTx/>
              <a:buNone/>
              <a:defRPr/>
            </a:pPr>
            <a:endParaRPr lang="pl-PL" altLang="pl-PL" sz="2400" dirty="0">
              <a:latin typeface="Calibri" panose="020F0502020204030204" pitchFamily="34" charset="0"/>
              <a:cs typeface="Calibri" panose="020F0502020204030204" pitchFamily="34" charset="0"/>
            </a:endParaRPr>
          </a:p>
          <a:p>
            <a:pPr>
              <a:spcBef>
                <a:spcPct val="0"/>
              </a:spcBef>
              <a:defRPr/>
            </a:pPr>
            <a:endParaRPr lang="pl-PL" altLang="pl-PL" sz="2400" dirty="0">
              <a:latin typeface="Calibri" panose="020F0502020204030204" pitchFamily="34" charset="0"/>
              <a:cs typeface="Calibri" panose="020F0502020204030204" pitchFamily="34" charset="0"/>
            </a:endParaRPr>
          </a:p>
          <a:p>
            <a:pPr>
              <a:spcBef>
                <a:spcPct val="0"/>
              </a:spcBef>
              <a:defRPr/>
            </a:pPr>
            <a:endParaRPr lang="pl-PL" altLang="pl-PL" sz="2400" dirty="0">
              <a:latin typeface="Calibri" panose="020F0502020204030204" pitchFamily="34" charset="0"/>
              <a:cs typeface="Calibri" panose="020F0502020204030204" pitchFamily="34" charset="0"/>
            </a:endParaRPr>
          </a:p>
          <a:p>
            <a:pPr>
              <a:spcBef>
                <a:spcPct val="0"/>
              </a:spcBef>
              <a:defRPr/>
            </a:pPr>
            <a:endParaRPr lang="pl-PL" altLang="pl-PL" sz="2400" dirty="0">
              <a:latin typeface="Calibri" panose="020F0502020204030204" pitchFamily="34" charset="0"/>
              <a:cs typeface="Calibri" panose="020F0502020204030204" pitchFamily="34" charset="0"/>
            </a:endParaRPr>
          </a:p>
          <a:p>
            <a:pPr>
              <a:spcBef>
                <a:spcPct val="0"/>
              </a:spcBef>
              <a:defRPr/>
            </a:pPr>
            <a:endParaRPr lang="pl-PL" altLang="pl-PL" sz="3000" dirty="0">
              <a:latin typeface="Calibri" panose="020F0502020204030204" pitchFamily="34" charset="0"/>
              <a:cs typeface="Calibri" panose="020F0502020204030204" pitchFamily="34" charset="0"/>
            </a:endParaRPr>
          </a:p>
          <a:p>
            <a:pPr marL="0" indent="0">
              <a:spcBef>
                <a:spcPct val="0"/>
              </a:spcBef>
              <a:buFontTx/>
              <a:buNone/>
              <a:defRPr/>
            </a:pPr>
            <a:r>
              <a:rPr lang="pl-PL" altLang="pl-PL" sz="2400" dirty="0">
                <a:latin typeface="Calibri" panose="020F0502020204030204" pitchFamily="34" charset="0"/>
                <a:cs typeface="Calibri" panose="020F0502020204030204" pitchFamily="34" charset="0"/>
              </a:rPr>
              <a:t>     </a:t>
            </a:r>
            <a:endParaRPr lang="pl-PL" altLang="pl-PL" sz="2400" b="1" dirty="0">
              <a:solidFill>
                <a:srgbClr val="0000FF"/>
              </a:solidFill>
              <a:latin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EFFBE9A3-6E91-4155-A2BA-C274BAD6D40F}"/>
              </a:ext>
            </a:extLst>
          </p:cNvPr>
          <p:cNvSpPr txBox="1"/>
          <p:nvPr/>
        </p:nvSpPr>
        <p:spPr bwMode="auto">
          <a:xfrm>
            <a:off x="1396999" y="260648"/>
            <a:ext cx="7496559" cy="1200329"/>
          </a:xfrm>
          <a:prstGeom prst="rect">
            <a:avLst/>
          </a:prstGeom>
          <a:noFill/>
          <a:ln w="9525">
            <a:noFill/>
            <a:miter lim="800000"/>
            <a:headEnd/>
            <a:tailEnd/>
          </a:ln>
          <a:effectLst/>
        </p:spPr>
        <p:txBody>
          <a:bodyPr wrap="square">
            <a:spAutoFit/>
          </a:bodyPr>
          <a:lstStyle/>
          <a:p>
            <a:pPr algn="ctr">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ELEKTRONICZNA LEGITYMACJA STUDENCKA</a:t>
            </a:r>
            <a:endPar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 name="Obraz 2" descr="Obraz zawierający tekst, kosmetyk&#10;&#10;Opis wygenerowany automatycznie">
            <a:extLst>
              <a:ext uri="{FF2B5EF4-FFF2-40B4-BE49-F238E27FC236}">
                <a16:creationId xmlns:a16="http://schemas.microsoft.com/office/drawing/2014/main" id="{1F59DCAE-8F3E-8B04-2091-957568635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91" y="1681099"/>
            <a:ext cx="2682067" cy="1662644"/>
          </a:xfrm>
          <a:prstGeom prst="rect">
            <a:avLst/>
          </a:prstGeom>
          <a:ln>
            <a:noFill/>
          </a:ln>
          <a:effectLst>
            <a:softEdge rad="112500"/>
          </a:effectLst>
        </p:spPr>
      </p:pic>
      <p:sp>
        <p:nvSpPr>
          <p:cNvPr id="7" name="pole tekstowe 6">
            <a:extLst>
              <a:ext uri="{FF2B5EF4-FFF2-40B4-BE49-F238E27FC236}">
                <a16:creationId xmlns:a16="http://schemas.microsoft.com/office/drawing/2014/main" id="{42786AF1-7552-0DA9-7C9A-F110B1C19098}"/>
              </a:ext>
            </a:extLst>
          </p:cNvPr>
          <p:cNvSpPr txBox="1"/>
          <p:nvPr/>
        </p:nvSpPr>
        <p:spPr bwMode="auto">
          <a:xfrm>
            <a:off x="1284785" y="3563866"/>
            <a:ext cx="3611251" cy="1631216"/>
          </a:xfrm>
          <a:prstGeom prst="rect">
            <a:avLst/>
          </a:prstGeom>
          <a:noFill/>
          <a:ln w="9525">
            <a:noFill/>
            <a:miter lim="800000"/>
            <a:headEnd/>
            <a:tailEnd/>
          </a:ln>
          <a:effectLst/>
        </p:spPr>
        <p:txBody>
          <a:bodyPr wrap="square">
            <a:spAutoFit/>
          </a:bodyPr>
          <a:lstStyle/>
          <a:p>
            <a:pPr marL="342900" indent="-342900">
              <a:spcBef>
                <a:spcPct val="0"/>
              </a:spcBef>
              <a:buFont typeface="Arial" panose="020B0604020202020204" pitchFamily="34" charset="0"/>
              <a:buChar char="•"/>
              <a:defRPr/>
            </a:pPr>
            <a:r>
              <a:rPr lang="pl-PL" altLang="pl-PL" sz="2000" dirty="0">
                <a:latin typeface="Calibri" panose="020F0502020204030204" pitchFamily="34" charset="0"/>
                <a:cs typeface="Calibri" panose="020F0502020204030204" pitchFamily="34" charset="0"/>
              </a:rPr>
              <a:t>Przedłużenie ważności do 31.03.2024 r.</a:t>
            </a:r>
          </a:p>
          <a:p>
            <a:pPr>
              <a:spcBef>
                <a:spcPct val="0"/>
              </a:spcBef>
              <a:defRPr/>
            </a:pPr>
            <a:endParaRPr lang="pl-PL" altLang="pl-PL" sz="2000" dirty="0">
              <a:latin typeface="Calibri" panose="020F0502020204030204" pitchFamily="34" charset="0"/>
              <a:cs typeface="Calibri" panose="020F0502020204030204" pitchFamily="34" charset="0"/>
            </a:endParaRPr>
          </a:p>
          <a:p>
            <a:pPr marL="342900" indent="-342900">
              <a:spcBef>
                <a:spcPct val="0"/>
              </a:spcBef>
              <a:buFont typeface="Arial" panose="020B0604020202020204" pitchFamily="34" charset="0"/>
              <a:buChar char="•"/>
              <a:defRPr/>
            </a:pPr>
            <a:r>
              <a:rPr lang="pl-PL" altLang="pl-PL" sz="2000" dirty="0">
                <a:latin typeface="Calibri" panose="020F0502020204030204" pitchFamily="34" charset="0"/>
                <a:cs typeface="Calibri" panose="020F0502020204030204" pitchFamily="34" charset="0"/>
              </a:rPr>
              <a:t>Możliwość posługiwania się tą samą ELS </a:t>
            </a:r>
          </a:p>
        </p:txBody>
      </p:sp>
      <p:sp>
        <p:nvSpPr>
          <p:cNvPr id="8" name="Strzałka: w prawo 7">
            <a:extLst>
              <a:ext uri="{FF2B5EF4-FFF2-40B4-BE49-F238E27FC236}">
                <a16:creationId xmlns:a16="http://schemas.microsoft.com/office/drawing/2014/main" id="{48190053-32A0-D218-66EE-CFF6E9A38D1B}"/>
              </a:ext>
            </a:extLst>
          </p:cNvPr>
          <p:cNvSpPr/>
          <p:nvPr/>
        </p:nvSpPr>
        <p:spPr bwMode="auto">
          <a:xfrm flipV="1">
            <a:off x="3178076" y="4869160"/>
            <a:ext cx="1717960" cy="180845"/>
          </a:xfrm>
          <a:prstGeom prst="rightArrow">
            <a:avLst/>
          </a:prstGeom>
          <a:solidFill>
            <a:srgbClr val="B11D09"/>
          </a:solidFill>
          <a:ln w="9525" cap="flat" cmpd="sng" algn="ctr">
            <a:solidFill>
              <a:srgbClr val="B11D0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l-PL"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6" name="Obraz 5">
            <a:extLst>
              <a:ext uri="{FF2B5EF4-FFF2-40B4-BE49-F238E27FC236}">
                <a16:creationId xmlns:a16="http://schemas.microsoft.com/office/drawing/2014/main" id="{6389F749-9F96-1552-69BD-6A486E1C3BA9}"/>
              </a:ext>
            </a:extLst>
          </p:cNvPr>
          <p:cNvPicPr>
            <a:picLocks noChangeAspect="1"/>
          </p:cNvPicPr>
          <p:nvPr/>
        </p:nvPicPr>
        <p:blipFill>
          <a:blip r:embed="rId4"/>
          <a:stretch>
            <a:fillRect/>
          </a:stretch>
        </p:blipFill>
        <p:spPr>
          <a:xfrm>
            <a:off x="5033169" y="1460977"/>
            <a:ext cx="4055377" cy="5357746"/>
          </a:xfrm>
          <a:prstGeom prst="rect">
            <a:avLst/>
          </a:prstGeom>
        </p:spPr>
      </p:pic>
      <p:pic>
        <p:nvPicPr>
          <p:cNvPr id="4" name="Obraz 3" descr="Obraz zawierający wzór, ścieg, monochromatyzm&#10;&#10;Opis wygenerowany automatycznie">
            <a:extLst>
              <a:ext uri="{FF2B5EF4-FFF2-40B4-BE49-F238E27FC236}">
                <a16:creationId xmlns:a16="http://schemas.microsoft.com/office/drawing/2014/main" id="{49FD2580-AC74-DDC6-DD85-1B6FA79DC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150" y="5589600"/>
            <a:ext cx="1150408" cy="1116000"/>
          </a:xfrm>
          <a:prstGeom prst="rect">
            <a:avLst/>
          </a:prstGeom>
        </p:spPr>
      </p:pic>
    </p:spTree>
  </p:cSld>
  <p:clrMapOvr>
    <a:masterClrMapping/>
  </p:clrMapOvr>
  <p:transition>
    <p:randomBa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Prostokąt 7">
            <a:extLst>
              <a:ext uri="{FF2B5EF4-FFF2-40B4-BE49-F238E27FC236}">
                <a16:creationId xmlns:a16="http://schemas.microsoft.com/office/drawing/2014/main" id="{0BF73A6F-8196-47D5-97C6-032741C1A342}"/>
              </a:ext>
            </a:extLst>
          </p:cNvPr>
          <p:cNvSpPr>
            <a:spLocks noChangeArrowheads="1"/>
          </p:cNvSpPr>
          <p:nvPr/>
        </p:nvSpPr>
        <p:spPr bwMode="auto">
          <a:xfrm>
            <a:off x="2700338" y="4041775"/>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4000">
              <a:latin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22B295F3-2CE9-48A3-8A73-5ABA9A5750CC}"/>
              </a:ext>
            </a:extLst>
          </p:cNvPr>
          <p:cNvSpPr txBox="1"/>
          <p:nvPr/>
        </p:nvSpPr>
        <p:spPr bwMode="auto">
          <a:xfrm>
            <a:off x="1295636" y="589688"/>
            <a:ext cx="7750729" cy="837473"/>
          </a:xfrm>
          <a:prstGeom prst="rect">
            <a:avLst/>
          </a:prstGeom>
          <a:noFill/>
          <a:ln w="9525">
            <a:noFill/>
            <a:miter lim="800000"/>
            <a:headEnd/>
            <a:tailEnd/>
          </a:ln>
          <a:effectLst/>
        </p:spPr>
        <p:txBody>
          <a:bodyPr wrap="square">
            <a:spAutoFit/>
          </a:bodyPr>
          <a:lstStyle/>
          <a:p>
            <a:pPr algn="ctr">
              <a:lnSpc>
                <a:spcPct val="150000"/>
              </a:lnSpc>
              <a:spcBef>
                <a:spcPts val="0"/>
              </a:spcBef>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UZNANIE DOROBKU</a:t>
            </a:r>
          </a:p>
        </p:txBody>
      </p:sp>
      <p:sp>
        <p:nvSpPr>
          <p:cNvPr id="2" name="pole tekstowe 1">
            <a:extLst>
              <a:ext uri="{FF2B5EF4-FFF2-40B4-BE49-F238E27FC236}">
                <a16:creationId xmlns:a16="http://schemas.microsoft.com/office/drawing/2014/main" id="{95BFCB86-4448-4774-863C-154E2D11100E}"/>
              </a:ext>
            </a:extLst>
          </p:cNvPr>
          <p:cNvSpPr txBox="1"/>
          <p:nvPr/>
        </p:nvSpPr>
        <p:spPr bwMode="auto">
          <a:xfrm>
            <a:off x="1865570" y="1989188"/>
            <a:ext cx="6804756" cy="3244030"/>
          </a:xfrm>
          <a:prstGeom prst="rect">
            <a:avLst/>
          </a:prstGeom>
          <a:noFill/>
          <a:ln w="9525">
            <a:noFill/>
            <a:miter lim="800000"/>
            <a:headEnd/>
            <a:tailEnd/>
          </a:ln>
          <a:effectLst/>
        </p:spPr>
        <p:txBody>
          <a:bodyPr wrap="square" rtlCol="0" anchor="ctr">
            <a:spAutoFit/>
          </a:bodyPr>
          <a:lstStyle/>
          <a:p>
            <a:pPr algn="ctr">
              <a:lnSpc>
                <a:spcPct val="150000"/>
              </a:lnSpc>
            </a:pPr>
            <a:r>
              <a:rPr lang="pl-PL" sz="2800" b="1" dirty="0">
                <a:latin typeface="Calibri" panose="020F0502020204030204" pitchFamily="34" charset="0"/>
                <a:ea typeface="Cambria" panose="02040503050406030204" pitchFamily="18" charset="0"/>
                <a:cs typeface="Calibri" panose="020F0502020204030204" pitchFamily="34" charset="0"/>
              </a:rPr>
              <a:t>Podania wraz z załącznikami należy wydrukować, podpisać i dostarczyć do dziekanatu (C-5, p.1) </a:t>
            </a:r>
            <a:br>
              <a:rPr lang="pl-PL" sz="2800" b="1" dirty="0">
                <a:latin typeface="Calibri" panose="020F0502020204030204" pitchFamily="34" charset="0"/>
                <a:ea typeface="Cambria" panose="02040503050406030204" pitchFamily="18" charset="0"/>
                <a:cs typeface="Calibri" panose="020F0502020204030204" pitchFamily="34" charset="0"/>
              </a:rPr>
            </a:br>
            <a:r>
              <a:rPr lang="pl-PL" sz="2800" b="1" dirty="0">
                <a:latin typeface="Calibri" panose="020F0502020204030204" pitchFamily="34" charset="0"/>
                <a:ea typeface="Cambria" panose="02040503050406030204" pitchFamily="18" charset="0"/>
                <a:cs typeface="Calibri" panose="020F0502020204030204" pitchFamily="34" charset="0"/>
              </a:rPr>
              <a:t>do dnia 26.09.2023 r. </a:t>
            </a:r>
          </a:p>
          <a:p>
            <a:pPr algn="ctr">
              <a:lnSpc>
                <a:spcPct val="150000"/>
              </a:lnSpc>
            </a:pPr>
            <a:r>
              <a:rPr lang="pl-PL" sz="2800" b="1" dirty="0">
                <a:latin typeface="Calibri" panose="020F0502020204030204" pitchFamily="34" charset="0"/>
                <a:ea typeface="Cambria" panose="02040503050406030204" pitchFamily="18" charset="0"/>
                <a:cs typeface="Calibri" panose="020F0502020204030204" pitchFamily="34" charset="0"/>
              </a:rPr>
              <a:t>(dotyczy 3 rekrutacji) </a:t>
            </a:r>
            <a:endParaRPr lang="pl-PL" sz="3200" b="1" dirty="0">
              <a:latin typeface="Calibri" panose="020F0502020204030204" pitchFamily="34" charset="0"/>
              <a:cs typeface="Calibri" panose="020F0502020204030204" pitchFamily="34" charset="0"/>
            </a:endParaRPr>
          </a:p>
        </p:txBody>
      </p:sp>
      <p:pic>
        <p:nvPicPr>
          <p:cNvPr id="4" name="Obraz 3" descr="Obraz zawierający wzór, ścieg&#10;&#10;Opis wygenerowany automatycznie">
            <a:extLst>
              <a:ext uri="{FF2B5EF4-FFF2-40B4-BE49-F238E27FC236}">
                <a16:creationId xmlns:a16="http://schemas.microsoft.com/office/drawing/2014/main" id="{697EA1BB-A8E0-296A-8F1E-EA00C5363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356" y="5589600"/>
            <a:ext cx="1116000" cy="1116000"/>
          </a:xfrm>
          <a:prstGeom prst="rect">
            <a:avLst/>
          </a:prstGeom>
        </p:spPr>
      </p:pic>
    </p:spTree>
    <p:extLst>
      <p:ext uri="{BB962C8B-B14F-4D97-AF65-F5344CB8AC3E}">
        <p14:creationId xmlns:p14="http://schemas.microsoft.com/office/powerpoint/2010/main" val="463608176"/>
      </p:ext>
    </p:extLst>
  </p:cSld>
  <p:clrMapOvr>
    <a:masterClrMapping/>
  </p:clrMapOvr>
  <p:transition>
    <p:randomBa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D309120D-02F1-4BC9-80E1-65C76D20B05C}"/>
              </a:ext>
            </a:extLst>
          </p:cNvPr>
          <p:cNvSpPr txBox="1"/>
          <p:nvPr/>
        </p:nvSpPr>
        <p:spPr bwMode="auto">
          <a:xfrm>
            <a:off x="909142" y="260648"/>
            <a:ext cx="8622704"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lang="pl-PL" altLang="pl-PL" sz="3600" b="1" kern="0" dirty="0">
                <a:solidFill>
                  <a:srgbClr val="C00000"/>
                </a:solidFill>
                <a:latin typeface="Calibri" panose="020F0502020204030204" pitchFamily="34" charset="0"/>
                <a:ea typeface="Cambria" panose="02040503050406030204" pitchFamily="18" charset="0"/>
                <a:cs typeface="Calibri" panose="020F0502020204030204" pitchFamily="34" charset="0"/>
              </a:rPr>
              <a:t>UBEZPIECZENIE ZDROWOTNE</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 name="pole tekstowe 2">
            <a:extLst>
              <a:ext uri="{FF2B5EF4-FFF2-40B4-BE49-F238E27FC236}">
                <a16:creationId xmlns:a16="http://schemas.microsoft.com/office/drawing/2014/main" id="{490219CB-4DEA-15C2-226C-7C3D938C13AF}"/>
              </a:ext>
            </a:extLst>
          </p:cNvPr>
          <p:cNvSpPr txBox="1"/>
          <p:nvPr/>
        </p:nvSpPr>
        <p:spPr bwMode="auto">
          <a:xfrm>
            <a:off x="2172494" y="1401707"/>
            <a:ext cx="6179926" cy="677108"/>
          </a:xfrm>
          <a:prstGeom prst="rect">
            <a:avLst/>
          </a:prstGeom>
          <a:noFill/>
          <a:ln w="9525">
            <a:noFill/>
            <a:miter lim="800000"/>
            <a:headEnd/>
            <a:tailEnd/>
          </a:ln>
          <a:effectLst/>
        </p:spPr>
        <p:txBody>
          <a:bodyPr wrap="square">
            <a:spAutoFit/>
          </a:bodyPr>
          <a:lstStyle/>
          <a:p>
            <a:pPr algn="ctr"/>
            <a:r>
              <a:rPr lang="pl-PL"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Kto powinien zgłosić studenta do ubezpieczenia zdrowotnego?</a:t>
            </a:r>
            <a:endParaRPr lang="pl-PL" dirty="0">
              <a:latin typeface="Calibri" panose="020F0502020204030204" pitchFamily="34" charset="0"/>
              <a:ea typeface="Cambria" panose="02040503050406030204" pitchFamily="18"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D7FD22C0-B494-BAA5-67E7-953ED61709E6}"/>
              </a:ext>
            </a:extLst>
          </p:cNvPr>
          <p:cNvGraphicFramePr/>
          <p:nvPr>
            <p:extLst>
              <p:ext uri="{D42A27DB-BD31-4B8C-83A1-F6EECF244321}">
                <p14:modId xmlns:p14="http://schemas.microsoft.com/office/powerpoint/2010/main" val="4240871484"/>
              </p:ext>
            </p:extLst>
          </p:nvPr>
        </p:nvGraphicFramePr>
        <p:xfrm>
          <a:off x="2172494" y="208516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Obraz 4" descr="Obraz zawierający wzór, ścieg&#10;&#10;Opis wygenerowany automatycznie">
            <a:extLst>
              <a:ext uri="{FF2B5EF4-FFF2-40B4-BE49-F238E27FC236}">
                <a16:creationId xmlns:a16="http://schemas.microsoft.com/office/drawing/2014/main" id="{1FCDCB46-53EB-F5C0-DED1-525146A77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4420" y="5591166"/>
            <a:ext cx="1116000" cy="1116000"/>
          </a:xfrm>
          <a:prstGeom prst="rect">
            <a:avLst/>
          </a:prstGeom>
        </p:spPr>
      </p:pic>
    </p:spTree>
    <p:extLst>
      <p:ext uri="{BB962C8B-B14F-4D97-AF65-F5344CB8AC3E}">
        <p14:creationId xmlns:p14="http://schemas.microsoft.com/office/powerpoint/2010/main" val="657175330"/>
      </p:ext>
    </p:extLst>
  </p:cSld>
  <p:clrMapOvr>
    <a:masterClrMapping/>
  </p:clrMapOvr>
  <p:transition>
    <p:randomBa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D309120D-02F1-4BC9-80E1-65C76D20B05C}"/>
              </a:ext>
            </a:extLst>
          </p:cNvPr>
          <p:cNvSpPr txBox="1"/>
          <p:nvPr/>
        </p:nvSpPr>
        <p:spPr bwMode="auto">
          <a:xfrm>
            <a:off x="909142" y="548680"/>
            <a:ext cx="8622704"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lang="pl-PL" altLang="pl-PL" sz="3600" b="1" kern="0" dirty="0">
                <a:solidFill>
                  <a:srgbClr val="C00000"/>
                </a:solidFill>
                <a:latin typeface="Calibri" panose="020F0502020204030204" pitchFamily="34" charset="0"/>
                <a:cs typeface="Calibri" panose="020F0502020204030204" pitchFamily="34" charset="0"/>
              </a:rPr>
              <a:t>UBEZPIECZENIE</a:t>
            </a:r>
            <a:endParaRPr kumimoji="0" lang="pl-PL" altLang="pl-PL" sz="6000" b="1" i="0" u="none" strike="noStrike" kern="0" cap="none" spc="0" normalizeH="0" baseline="0" noProof="0" dirty="0">
              <a:ln>
                <a:noFill/>
              </a:ln>
              <a:solidFill>
                <a:srgbClr val="78120A"/>
              </a:solidFill>
              <a:effectLst/>
              <a:uLnTx/>
              <a:uFillTx/>
              <a:latin typeface="Calibri" panose="020F0502020204030204" pitchFamily="34" charset="0"/>
              <a:cs typeface="Calibri" panose="020F0502020204030204" pitchFamily="34" charset="0"/>
            </a:endParaRPr>
          </a:p>
        </p:txBody>
      </p:sp>
      <p:pic>
        <p:nvPicPr>
          <p:cNvPr id="7" name="Obraz 6" descr="Obraz zawierający tekst">
            <a:extLst>
              <a:ext uri="{FF2B5EF4-FFF2-40B4-BE49-F238E27FC236}">
                <a16:creationId xmlns:a16="http://schemas.microsoft.com/office/drawing/2014/main" id="{E3F2C5B8-9CBD-9BC6-894C-EC6F61585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93" y="2643795"/>
            <a:ext cx="2047246" cy="2047246"/>
          </a:xfrm>
          <a:prstGeom prst="rect">
            <a:avLst/>
          </a:prstGeom>
        </p:spPr>
      </p:pic>
      <p:sp>
        <p:nvSpPr>
          <p:cNvPr id="9" name="pole tekstowe 8">
            <a:extLst>
              <a:ext uri="{FF2B5EF4-FFF2-40B4-BE49-F238E27FC236}">
                <a16:creationId xmlns:a16="http://schemas.microsoft.com/office/drawing/2014/main" id="{89C7C9C1-89D5-CC6E-C3CE-F40191DC815F}"/>
              </a:ext>
            </a:extLst>
          </p:cNvPr>
          <p:cNvSpPr txBox="1"/>
          <p:nvPr/>
        </p:nvSpPr>
        <p:spPr bwMode="auto">
          <a:xfrm>
            <a:off x="1580299" y="3516881"/>
            <a:ext cx="4766094" cy="1261884"/>
          </a:xfrm>
          <a:prstGeom prst="rect">
            <a:avLst/>
          </a:prstGeom>
          <a:noFill/>
          <a:ln w="9525">
            <a:noFill/>
            <a:miter lim="800000"/>
            <a:headEnd/>
            <a:tailEnd/>
          </a:ln>
          <a:effectLst/>
        </p:spPr>
        <p:txBody>
          <a:bodyPr wrap="square">
            <a:spAutoFit/>
          </a:bodyPr>
          <a:lstStyle/>
          <a:p>
            <a:pPr marL="342900" indent="-342900" algn="ctr">
              <a:buFont typeface="Wingdings" panose="05000000000000000000" pitchFamily="2" charset="2"/>
              <a:buChar char="Ø"/>
            </a:pPr>
            <a:r>
              <a:rPr lang="pl-PL"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t>Ubezpieczenia NNW i OC dla studentów </a:t>
            </a:r>
            <a:br>
              <a:rPr lang="pl-PL"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br>
            <a:r>
              <a:rPr lang="pl-PL"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t>i doktorantów</a:t>
            </a:r>
            <a:br>
              <a:rPr lang="pl-PL"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br>
            <a:r>
              <a:rPr lang="pl-PL"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t>Politechniki Wrocławskiej</a:t>
            </a:r>
          </a:p>
          <a:p>
            <a:pPr algn="ctr"/>
            <a:r>
              <a:rPr lang="pl-PL" b="1"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t>https://manus.pl/ubezpiecz-sie/</a:t>
            </a:r>
          </a:p>
        </p:txBody>
      </p:sp>
      <p:sp>
        <p:nvSpPr>
          <p:cNvPr id="10" name="pole tekstowe 9">
            <a:extLst>
              <a:ext uri="{FF2B5EF4-FFF2-40B4-BE49-F238E27FC236}">
                <a16:creationId xmlns:a16="http://schemas.microsoft.com/office/drawing/2014/main" id="{8A7618D3-F047-5638-03B7-9BE5A67B312D}"/>
              </a:ext>
            </a:extLst>
          </p:cNvPr>
          <p:cNvSpPr txBox="1"/>
          <p:nvPr/>
        </p:nvSpPr>
        <p:spPr bwMode="auto">
          <a:xfrm>
            <a:off x="1580298" y="1815432"/>
            <a:ext cx="5079933" cy="384721"/>
          </a:xfrm>
          <a:prstGeom prst="rect">
            <a:avLst/>
          </a:prstGeom>
          <a:noFill/>
          <a:ln w="9525">
            <a:noFill/>
            <a:miter lim="800000"/>
            <a:headEnd/>
            <a:tailEnd/>
          </a:ln>
          <a:effectLst/>
        </p:spPr>
        <p:txBody>
          <a:bodyPr wrap="square">
            <a:spAutoFit/>
          </a:bodyPr>
          <a:lstStyle/>
          <a:p>
            <a:pPr marL="342900" indent="-342900">
              <a:buFont typeface="Wingdings" panose="05000000000000000000" pitchFamily="2" charset="2"/>
              <a:buChar char="Ø"/>
            </a:pPr>
            <a:r>
              <a:rPr lang="pl-PL" b="0"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t>Wykaz placówek </a:t>
            </a:r>
            <a:r>
              <a:rPr lang="pl-PL" b="1" i="0" dirty="0">
                <a:solidFill>
                  <a:srgbClr val="333333"/>
                </a:solidFill>
                <a:effectLst/>
                <a:latin typeface="Calibri" panose="020F0502020204030204" pitchFamily="34" charset="0"/>
                <a:ea typeface="Cambria" panose="02040503050406030204" pitchFamily="18" charset="0"/>
                <a:cs typeface="Calibri" panose="020F0502020204030204" pitchFamily="34" charset="0"/>
              </a:rPr>
              <a:t>https://www.nfz.gov.pl/</a:t>
            </a:r>
          </a:p>
        </p:txBody>
      </p:sp>
      <p:pic>
        <p:nvPicPr>
          <p:cNvPr id="3" name="Obraz 2" descr="Obraz zawierający wzór, piksel&#10;&#10;Opis wygenerowany automatycznie">
            <a:extLst>
              <a:ext uri="{FF2B5EF4-FFF2-40B4-BE49-F238E27FC236}">
                <a16:creationId xmlns:a16="http://schemas.microsoft.com/office/drawing/2014/main" id="{6A7FC5AA-E560-25F4-DEF6-F9D577C7A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5593914"/>
            <a:ext cx="1116000" cy="1116000"/>
          </a:xfrm>
          <a:prstGeom prst="rect">
            <a:avLst/>
          </a:prstGeom>
        </p:spPr>
      </p:pic>
    </p:spTree>
  </p:cSld>
  <p:clrMapOvr>
    <a:masterClrMapping/>
  </p:clrMapOvr>
  <p:transition>
    <p:randomBa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FF88A253-217B-45E7-B593-0E27D1057776}"/>
              </a:ext>
            </a:extLst>
          </p:cNvPr>
          <p:cNvSpPr txBox="1"/>
          <p:nvPr/>
        </p:nvSpPr>
        <p:spPr bwMode="auto">
          <a:xfrm>
            <a:off x="1403648" y="550421"/>
            <a:ext cx="7272338" cy="646331"/>
          </a:xfrm>
          <a:prstGeom prst="rect">
            <a:avLst/>
          </a:prstGeom>
          <a:noFill/>
          <a:ln w="9525">
            <a:noFill/>
            <a:miter lim="800000"/>
            <a:headEnd/>
            <a:tailEnd/>
          </a:ln>
          <a:effectLst/>
        </p:spPr>
        <p:txBody>
          <a:bodyPr wrap="square">
            <a:spAutoFit/>
          </a:bodyPr>
          <a:lstStyle/>
          <a:p>
            <a:pPr algn="ctr">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SZKOLENIE BHP</a:t>
            </a:r>
            <a:endPar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6F63D22C-62FA-45A3-BB76-9F9E31A00C28}"/>
              </a:ext>
            </a:extLst>
          </p:cNvPr>
          <p:cNvSpPr txBox="1"/>
          <p:nvPr/>
        </p:nvSpPr>
        <p:spPr bwMode="auto">
          <a:xfrm>
            <a:off x="2159731" y="4689140"/>
            <a:ext cx="6048672" cy="1010469"/>
          </a:xfrm>
          <a:prstGeom prst="rect">
            <a:avLst/>
          </a:prstGeom>
          <a:noFill/>
          <a:ln w="9525">
            <a:noFill/>
            <a:miter lim="800000"/>
            <a:headEnd/>
            <a:tailEnd/>
          </a:ln>
          <a:effectLst/>
        </p:spPr>
        <p:txBody>
          <a:bodyPr wrap="square" rtlCol="0" anchor="ctr">
            <a:spAutoFit/>
          </a:bodyPr>
          <a:lstStyle/>
          <a:p>
            <a:pPr algn="ctr">
              <a:lnSpc>
                <a:spcPct val="150000"/>
              </a:lnSpc>
            </a:pPr>
            <a:r>
              <a:rPr lang="pl-PL" sz="2400" b="1" dirty="0">
                <a:solidFill>
                  <a:srgbClr val="B11D09"/>
                </a:solidFill>
                <a:latin typeface="Calibri" panose="020F0502020204030204" pitchFamily="34" charset="0"/>
                <a:cs typeface="Calibri" panose="020F0502020204030204" pitchFamily="34" charset="0"/>
              </a:rPr>
              <a:t>SZKOLENIE JEST OBOWIĄZKOWE!</a:t>
            </a:r>
          </a:p>
          <a:p>
            <a:pPr algn="ctr">
              <a:lnSpc>
                <a:spcPct val="150000"/>
              </a:lnSpc>
            </a:pPr>
            <a:r>
              <a:rPr lang="pl-PL" sz="1800" b="1" i="1" dirty="0">
                <a:latin typeface="Calibri" panose="020F0502020204030204" pitchFamily="34" charset="0"/>
                <a:cs typeface="Calibri" panose="020F0502020204030204" pitchFamily="34" charset="0"/>
              </a:rPr>
              <a:t>https://szkoleniebhp.pwr.edu.pl/</a:t>
            </a:r>
          </a:p>
        </p:txBody>
      </p:sp>
      <p:sp>
        <p:nvSpPr>
          <p:cNvPr id="3" name="pole tekstowe 2">
            <a:extLst>
              <a:ext uri="{FF2B5EF4-FFF2-40B4-BE49-F238E27FC236}">
                <a16:creationId xmlns:a16="http://schemas.microsoft.com/office/drawing/2014/main" id="{82EB88A2-CA32-4C71-A94C-909F2F048702}"/>
              </a:ext>
            </a:extLst>
          </p:cNvPr>
          <p:cNvSpPr txBox="1"/>
          <p:nvPr/>
        </p:nvSpPr>
        <p:spPr bwMode="auto">
          <a:xfrm>
            <a:off x="1708070" y="4044331"/>
            <a:ext cx="6682411" cy="485646"/>
          </a:xfrm>
          <a:prstGeom prst="rect">
            <a:avLst/>
          </a:prstGeom>
          <a:noFill/>
          <a:ln w="9525">
            <a:noFill/>
            <a:miter lim="800000"/>
            <a:headEnd/>
            <a:tailEnd/>
          </a:ln>
          <a:effectLst/>
        </p:spPr>
        <p:txBody>
          <a:bodyPr wrap="square" rtlCol="0" anchor="ctr">
            <a:spAutoFit/>
          </a:bodyPr>
          <a:lstStyle/>
          <a:p>
            <a:pPr algn="ctr">
              <a:lnSpc>
                <a:spcPct val="150000"/>
              </a:lnSpc>
            </a:pPr>
            <a:r>
              <a:rPr lang="pl-PL" b="1" dirty="0">
                <a:latin typeface="Calibri" panose="020F0502020204030204" pitchFamily="34" charset="0"/>
                <a:ea typeface="Cambria" panose="02040503050406030204" pitchFamily="18" charset="0"/>
                <a:cs typeface="Calibri" panose="020F0502020204030204" pitchFamily="34" charset="0"/>
              </a:rPr>
              <a:t>Termin: 25.10.2023- 29.11.2023</a:t>
            </a:r>
            <a:endParaRPr lang="pl-PL" sz="2400" b="1" dirty="0">
              <a:solidFill>
                <a:schemeClr val="accent1">
                  <a:lumMod val="50000"/>
                </a:schemeClr>
              </a:solidFill>
              <a:latin typeface="Calibri" panose="020F0502020204030204" pitchFamily="34" charset="0"/>
              <a:ea typeface="Cambria" panose="02040503050406030204" pitchFamily="18" charset="0"/>
              <a:cs typeface="Calibri" panose="020F0502020204030204" pitchFamily="34" charset="0"/>
            </a:endParaRPr>
          </a:p>
        </p:txBody>
      </p:sp>
      <p:pic>
        <p:nvPicPr>
          <p:cNvPr id="5" name="Obraz 4">
            <a:extLst>
              <a:ext uri="{FF2B5EF4-FFF2-40B4-BE49-F238E27FC236}">
                <a16:creationId xmlns:a16="http://schemas.microsoft.com/office/drawing/2014/main" id="{44BAA36F-8C15-EE1A-04E5-E08F7280A6AD}"/>
              </a:ext>
            </a:extLst>
          </p:cNvPr>
          <p:cNvPicPr>
            <a:picLocks noChangeAspect="1"/>
          </p:cNvPicPr>
          <p:nvPr/>
        </p:nvPicPr>
        <p:blipFill>
          <a:blip r:embed="rId3"/>
          <a:stretch>
            <a:fillRect/>
          </a:stretch>
        </p:blipFill>
        <p:spPr>
          <a:xfrm>
            <a:off x="1253102" y="1532118"/>
            <a:ext cx="7861931" cy="2237003"/>
          </a:xfrm>
          <a:prstGeom prst="rect">
            <a:avLst/>
          </a:prstGeom>
        </p:spPr>
      </p:pic>
      <p:pic>
        <p:nvPicPr>
          <p:cNvPr id="8" name="Obraz 7" descr="Obraz zawierający wzór, piksel&#10;&#10;Opis wygenerowany automatycznie">
            <a:extLst>
              <a:ext uri="{FF2B5EF4-FFF2-40B4-BE49-F238E27FC236}">
                <a16:creationId xmlns:a16="http://schemas.microsoft.com/office/drawing/2014/main" id="{106BBCC6-A60A-854B-57CA-351FF5A14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356" y="5589600"/>
            <a:ext cx="1116000" cy="1116000"/>
          </a:xfrm>
          <a:prstGeom prst="rect">
            <a:avLst/>
          </a:prstGeom>
        </p:spPr>
      </p:pic>
    </p:spTree>
  </p:cSld>
  <p:clrMapOvr>
    <a:masterClrMapping/>
  </p:clrMapOvr>
  <p:transition>
    <p:randomBa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2">
            <a:extLst>
              <a:ext uri="{FF2B5EF4-FFF2-40B4-BE49-F238E27FC236}">
                <a16:creationId xmlns:a16="http://schemas.microsoft.com/office/drawing/2014/main" id="{83F47DEA-D605-4FDC-A26D-923677DB4D05}"/>
              </a:ext>
            </a:extLst>
          </p:cNvPr>
          <p:cNvSpPr>
            <a:spLocks noChangeArrowheads="1"/>
          </p:cNvSpPr>
          <p:nvPr/>
        </p:nvSpPr>
        <p:spPr bwMode="auto">
          <a:xfrm>
            <a:off x="1553455" y="1779860"/>
            <a:ext cx="7085192" cy="5122941"/>
          </a:xfrm>
          <a:prstGeom prst="rect">
            <a:avLst/>
          </a:prstGeom>
          <a:noFill/>
          <a:ln w="9525">
            <a:noFill/>
            <a:miter lim="800000"/>
            <a:headEnd/>
            <a:tailEnd/>
          </a:ln>
        </p:spPr>
        <p:txBody>
          <a:bodyPr wrap="square">
            <a:spAutoFit/>
          </a:bodyPr>
          <a:lstStyle/>
          <a:p>
            <a:pPr marL="171450" indent="-171450">
              <a:lnSpc>
                <a:spcPct val="150000"/>
              </a:lnSpc>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 Elektronika</a:t>
            </a:r>
          </a:p>
          <a:p>
            <a:pPr marL="171450" indent="-171450">
              <a:lnSpc>
                <a:spcPct val="150000"/>
              </a:lnSpc>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Automatyka i Robotyka</a:t>
            </a:r>
          </a:p>
          <a:p>
            <a:pPr marL="171450" indent="-171450">
              <a:lnSpc>
                <a:spcPct val="150000"/>
              </a:lnSpc>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Inżynieria Mikrosystemów </a:t>
            </a:r>
            <a:r>
              <a:rPr lang="pl-PL" sz="2000" b="1" dirty="0" err="1">
                <a:latin typeface="Calibri" panose="020F0502020204030204" pitchFamily="34" charset="0"/>
                <a:ea typeface="Cambria" panose="02040503050406030204" pitchFamily="18" charset="0"/>
                <a:cs typeface="Calibri" panose="020F0502020204030204" pitchFamily="34" charset="0"/>
              </a:rPr>
              <a:t>Mechatronicznych</a:t>
            </a:r>
            <a:endParaRPr lang="pl-PL" sz="2000" b="1" dirty="0">
              <a:latin typeface="Calibri" panose="020F0502020204030204" pitchFamily="34" charset="0"/>
              <a:ea typeface="Cambria" panose="02040503050406030204" pitchFamily="18" charset="0"/>
              <a:cs typeface="Calibri" panose="020F0502020204030204" pitchFamily="34" charset="0"/>
            </a:endParaRPr>
          </a:p>
          <a:p>
            <a:pPr>
              <a:lnSpc>
                <a:spcPct val="150000"/>
              </a:lnSpc>
            </a:pPr>
            <a:r>
              <a:rPr lang="pl-PL" sz="2000" b="1" dirty="0">
                <a:latin typeface="Calibri" panose="020F0502020204030204" pitchFamily="34" charset="0"/>
                <a:ea typeface="Cambria" panose="02040503050406030204" pitchFamily="18" charset="0"/>
                <a:cs typeface="Calibri" panose="020F0502020204030204" pitchFamily="34" charset="0"/>
              </a:rPr>
              <a:t>		bud. C-1, sala 201, godz. 10.00-12.00</a:t>
            </a:r>
          </a:p>
          <a:p>
            <a:pPr>
              <a:lnSpc>
                <a:spcPct val="150000"/>
              </a:lnSpc>
            </a:pPr>
            <a:endParaRPr lang="pl-PL" sz="2000" b="1" dirty="0">
              <a:latin typeface="Calibri" panose="020F0502020204030204" pitchFamily="34" charset="0"/>
              <a:ea typeface="Cambria" panose="02040503050406030204" pitchFamily="18" charset="0"/>
              <a:cs typeface="Calibri" panose="020F0502020204030204" pitchFamily="34" charset="0"/>
            </a:endParaRPr>
          </a:p>
          <a:p>
            <a:pPr marL="171450" indent="-171450">
              <a:lnSpc>
                <a:spcPct val="150000"/>
              </a:lnSpc>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 Electronics and </a:t>
            </a:r>
            <a:r>
              <a:rPr lang="pl-PL" sz="2000" b="1" dirty="0" err="1">
                <a:latin typeface="Calibri" panose="020F0502020204030204" pitchFamily="34" charset="0"/>
                <a:ea typeface="Cambria" panose="02040503050406030204" pitchFamily="18" charset="0"/>
                <a:cs typeface="Calibri" panose="020F0502020204030204" pitchFamily="34" charset="0"/>
              </a:rPr>
              <a:t>Computer</a:t>
            </a:r>
            <a:r>
              <a:rPr lang="pl-PL" sz="2000" b="1" dirty="0">
                <a:latin typeface="Calibri" panose="020F0502020204030204" pitchFamily="34" charset="0"/>
                <a:ea typeface="Cambria" panose="02040503050406030204" pitchFamily="18" charset="0"/>
                <a:cs typeface="Calibri" panose="020F0502020204030204" pitchFamily="34" charset="0"/>
              </a:rPr>
              <a:t> Engineering</a:t>
            </a:r>
          </a:p>
          <a:p>
            <a:pPr marL="171450" indent="-171450">
              <a:lnSpc>
                <a:spcPct val="150000"/>
              </a:lnSpc>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 Elektronika i Fotonika</a:t>
            </a:r>
          </a:p>
          <a:p>
            <a:pPr marL="171450" indent="-171450">
              <a:lnSpc>
                <a:spcPct val="150000"/>
              </a:lnSpc>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 Inteligentna Elektronika</a:t>
            </a:r>
          </a:p>
          <a:p>
            <a:pPr>
              <a:lnSpc>
                <a:spcPct val="150000"/>
              </a:lnSpc>
            </a:pPr>
            <a:r>
              <a:rPr lang="pl-PL" sz="2000" b="1" dirty="0">
                <a:latin typeface="Calibri" panose="020F0502020204030204" pitchFamily="34" charset="0"/>
                <a:ea typeface="Cambria" panose="02040503050406030204" pitchFamily="18" charset="0"/>
                <a:cs typeface="Calibri" panose="020F0502020204030204" pitchFamily="34" charset="0"/>
              </a:rPr>
              <a:t>		bud. C-2, sala 110, godz. 10.00-12.00</a:t>
            </a:r>
          </a:p>
          <a:p>
            <a:pPr marL="171450" indent="-171450">
              <a:lnSpc>
                <a:spcPct val="150000"/>
              </a:lnSpc>
              <a:buFont typeface="Wingdings" panose="05000000000000000000" pitchFamily="2" charset="2"/>
              <a:buChar char="ü"/>
            </a:pPr>
            <a:endParaRPr lang="pl-PL" sz="2000" b="1" dirty="0">
              <a:latin typeface="Calibri" panose="020F0502020204030204" pitchFamily="34" charset="0"/>
              <a:ea typeface="Cambria" panose="02040503050406030204" pitchFamily="18" charset="0"/>
              <a:cs typeface="Calibri" panose="020F0502020204030204" pitchFamily="34" charset="0"/>
            </a:endParaRPr>
          </a:p>
          <a:p>
            <a:pPr marL="342900" indent="-342900">
              <a:lnSpc>
                <a:spcPct val="150000"/>
              </a:lnSpc>
              <a:buFont typeface="Wingdings" panose="05000000000000000000" pitchFamily="2" charset="2"/>
              <a:buChar char="ü"/>
            </a:pPr>
            <a:endParaRPr lang="pl-PL" sz="2000" b="1" dirty="0">
              <a:latin typeface="Calibri" panose="020F0502020204030204" pitchFamily="34" charset="0"/>
              <a:ea typeface="Cambria" panose="02040503050406030204" pitchFamily="18" charset="0"/>
              <a:cs typeface="Calibri" panose="020F0502020204030204" pitchFamily="34" charset="0"/>
            </a:endParaRPr>
          </a:p>
        </p:txBody>
      </p:sp>
      <p:sp>
        <p:nvSpPr>
          <p:cNvPr id="6" name="pole tekstowe 5">
            <a:extLst>
              <a:ext uri="{FF2B5EF4-FFF2-40B4-BE49-F238E27FC236}">
                <a16:creationId xmlns:a16="http://schemas.microsoft.com/office/drawing/2014/main" id="{A78312DA-BC7D-4757-A8AF-708A48E36B7A}"/>
              </a:ext>
            </a:extLst>
          </p:cNvPr>
          <p:cNvSpPr txBox="1"/>
          <p:nvPr/>
        </p:nvSpPr>
        <p:spPr bwMode="auto">
          <a:xfrm>
            <a:off x="1553455" y="557443"/>
            <a:ext cx="7272338" cy="1200329"/>
          </a:xfrm>
          <a:prstGeom prst="rect">
            <a:avLst/>
          </a:prstGeom>
          <a:noFill/>
          <a:ln w="9525">
            <a:noFill/>
            <a:miter lim="800000"/>
            <a:headEnd/>
            <a:tailEnd/>
          </a:ln>
          <a:effectLst/>
        </p:spPr>
        <p:txBody>
          <a:bodyPr wrap="square">
            <a:spAutoFit/>
          </a:bodyPr>
          <a:lstStyle/>
          <a:p>
            <a:pPr algn="ctr">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WYDAWANIE DOKUMENTÓW</a:t>
            </a:r>
          </a:p>
          <a:p>
            <a:pPr algn="ctr">
              <a:spcBef>
                <a:spcPts val="0"/>
              </a:spcBef>
              <a:defRPr/>
            </a:pP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26.09.2023 r.</a:t>
            </a:r>
          </a:p>
        </p:txBody>
      </p:sp>
      <p:pic>
        <p:nvPicPr>
          <p:cNvPr id="3" name="Obraz 2" descr="Obraz zawierający wzór, ścieg, materiał&#10;&#10;Opis wygenerowany automatycznie">
            <a:extLst>
              <a:ext uri="{FF2B5EF4-FFF2-40B4-BE49-F238E27FC236}">
                <a16:creationId xmlns:a16="http://schemas.microsoft.com/office/drawing/2014/main" id="{F97B6DAD-28C3-FE94-4093-55499A465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356" y="5580891"/>
            <a:ext cx="1116000" cy="1116000"/>
          </a:xfrm>
          <a:prstGeom prst="rect">
            <a:avLst/>
          </a:prstGeom>
        </p:spPr>
      </p:pic>
    </p:spTree>
  </p:cSld>
  <p:clrMapOvr>
    <a:masterClrMapping/>
  </p:clrMapOvr>
  <p:transition>
    <p:randomBa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2">
            <a:extLst>
              <a:ext uri="{FF2B5EF4-FFF2-40B4-BE49-F238E27FC236}">
                <a16:creationId xmlns:a16="http://schemas.microsoft.com/office/drawing/2014/main" id="{83F47DEA-D605-4FDC-A26D-923677DB4D05}"/>
              </a:ext>
            </a:extLst>
          </p:cNvPr>
          <p:cNvSpPr>
            <a:spLocks noChangeArrowheads="1"/>
          </p:cNvSpPr>
          <p:nvPr/>
        </p:nvSpPr>
        <p:spPr bwMode="auto">
          <a:xfrm>
            <a:off x="1439652" y="1690062"/>
            <a:ext cx="7067312" cy="3785652"/>
          </a:xfrm>
          <a:prstGeom prst="rect">
            <a:avLst/>
          </a:prstGeom>
          <a:noFill/>
          <a:ln w="9525">
            <a:noFill/>
            <a:miter lim="800000"/>
            <a:headEnd/>
            <a:tailEnd/>
          </a:ln>
        </p:spPr>
        <p:txBody>
          <a:bodyPr wrap="square">
            <a:spAutoFit/>
          </a:bodyPr>
          <a:lstStyle/>
          <a:p>
            <a:pPr marL="457200" indent="-457200">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Elektroniczna legitymacja studencka</a:t>
            </a:r>
            <a:br>
              <a:rPr lang="pl-PL" sz="2000" b="1" dirty="0">
                <a:latin typeface="Calibri" panose="020F0502020204030204" pitchFamily="34" charset="0"/>
                <a:ea typeface="Cambria" panose="02040503050406030204" pitchFamily="18" charset="0"/>
                <a:cs typeface="Calibri" panose="020F0502020204030204" pitchFamily="34" charset="0"/>
              </a:rPr>
            </a:br>
            <a:r>
              <a:rPr lang="pl-PL" sz="2000" b="1" dirty="0">
                <a:latin typeface="Calibri" panose="020F0502020204030204" pitchFamily="34" charset="0"/>
                <a:ea typeface="Cambria" panose="02040503050406030204" pitchFamily="18" charset="0"/>
                <a:cs typeface="Calibri" panose="020F0502020204030204" pitchFamily="34" charset="0"/>
              </a:rPr>
              <a:t>(jeśli została opłacona do 20.09.23 r.)</a:t>
            </a:r>
          </a:p>
          <a:p>
            <a:endParaRPr lang="pl-PL" sz="2000" b="1" dirty="0">
              <a:latin typeface="Calibri" panose="020F0502020204030204" pitchFamily="34" charset="0"/>
              <a:ea typeface="Cambria" panose="02040503050406030204" pitchFamily="18" charset="0"/>
              <a:cs typeface="Calibri" panose="020F0502020204030204" pitchFamily="34" charset="0"/>
            </a:endParaRPr>
          </a:p>
          <a:p>
            <a:pPr marL="457200" indent="-457200">
              <a:buFont typeface="Wingdings" panose="05000000000000000000" pitchFamily="2" charset="2"/>
              <a:buChar char="ü"/>
            </a:pPr>
            <a:r>
              <a:rPr lang="pl-PL" sz="2000" b="1" dirty="0">
                <a:latin typeface="Calibri" panose="020F0502020204030204" pitchFamily="34" charset="0"/>
                <a:ea typeface="Cambria" panose="02040503050406030204" pitchFamily="18" charset="0"/>
                <a:cs typeface="Calibri" panose="020F0502020204030204" pitchFamily="34" charset="0"/>
              </a:rPr>
              <a:t>Kalendarz akademicki</a:t>
            </a:r>
          </a:p>
          <a:p>
            <a:endParaRPr lang="pl-PL" sz="2000" b="1" dirty="0">
              <a:latin typeface="Calibri" panose="020F0502020204030204" pitchFamily="34" charset="0"/>
              <a:ea typeface="Cambria" panose="02040503050406030204" pitchFamily="18" charset="0"/>
              <a:cs typeface="Calibri" panose="020F0502020204030204" pitchFamily="34" charset="0"/>
            </a:endParaRPr>
          </a:p>
          <a:p>
            <a:pPr marL="457200" indent="-457200">
              <a:buFont typeface="Wingdings" panose="05000000000000000000" pitchFamily="2" charset="2"/>
              <a:buChar char="ü"/>
            </a:pPr>
            <a:endPar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endParaRPr>
          </a:p>
          <a:p>
            <a:r>
              <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Zaświadczenia o statusie studenta będą </a:t>
            </a:r>
          </a:p>
          <a:p>
            <a:r>
              <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wydawane od 02.10.2023 r. (</a:t>
            </a:r>
            <a:r>
              <a:rPr lang="pl-PL" sz="2000" b="1" dirty="0" err="1">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pn</a:t>
            </a:r>
            <a:r>
              <a:rPr lang="pl-PL" sz="2000" b="1">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 </a:t>
            </a:r>
            <a:endPar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endParaRPr>
          </a:p>
          <a:p>
            <a:r>
              <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w dziekanacie Wydziału osobom, </a:t>
            </a:r>
          </a:p>
          <a:p>
            <a:r>
              <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które zaakceptowały ślubowanie.</a:t>
            </a:r>
          </a:p>
          <a:p>
            <a:endParaRPr lang="pl-PL" sz="2000" b="1" dirty="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endParaRPr>
          </a:p>
          <a:p>
            <a:pPr algn="ctr">
              <a:defRPr/>
            </a:pPr>
            <a:endParaRPr lang="pl-PL" altLang="pl-PL" sz="2000" dirty="0">
              <a:latin typeface="Calibri" panose="020F0502020204030204" pitchFamily="34" charset="0"/>
              <a:ea typeface="Cambria" panose="02040503050406030204" pitchFamily="18" charset="0"/>
              <a:cs typeface="Calibri" panose="020F0502020204030204" pitchFamily="34" charset="0"/>
            </a:endParaRPr>
          </a:p>
        </p:txBody>
      </p:sp>
      <p:sp>
        <p:nvSpPr>
          <p:cNvPr id="6" name="pole tekstowe 5">
            <a:extLst>
              <a:ext uri="{FF2B5EF4-FFF2-40B4-BE49-F238E27FC236}">
                <a16:creationId xmlns:a16="http://schemas.microsoft.com/office/drawing/2014/main" id="{A78312DA-BC7D-4757-A8AF-708A48E36B7A}"/>
              </a:ext>
            </a:extLst>
          </p:cNvPr>
          <p:cNvSpPr txBox="1"/>
          <p:nvPr/>
        </p:nvSpPr>
        <p:spPr bwMode="auto">
          <a:xfrm>
            <a:off x="1553455" y="557443"/>
            <a:ext cx="7272338" cy="646331"/>
          </a:xfrm>
          <a:prstGeom prst="rect">
            <a:avLst/>
          </a:prstGeom>
          <a:noFill/>
          <a:ln w="9525">
            <a:noFill/>
            <a:miter lim="800000"/>
            <a:headEnd/>
            <a:tailEnd/>
          </a:ln>
          <a:effectLst/>
        </p:spPr>
        <p:txBody>
          <a:bodyPr wrap="square">
            <a:spAutoFit/>
          </a:bodyPr>
          <a:lstStyle/>
          <a:p>
            <a:pPr algn="ctr">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CO OTRZYMAM?</a:t>
            </a:r>
            <a:endPar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7963E789-09E5-AF85-4518-33EC3793D404}"/>
              </a:ext>
            </a:extLst>
          </p:cNvPr>
          <p:cNvPicPr>
            <a:picLocks noChangeAspect="1"/>
          </p:cNvPicPr>
          <p:nvPr/>
        </p:nvPicPr>
        <p:blipFill>
          <a:blip r:embed="rId3"/>
          <a:stretch>
            <a:fillRect/>
          </a:stretch>
        </p:blipFill>
        <p:spPr>
          <a:xfrm>
            <a:off x="6156176" y="2456892"/>
            <a:ext cx="2533475" cy="4086410"/>
          </a:xfrm>
          <a:prstGeom prst="rect">
            <a:avLst/>
          </a:prstGeom>
        </p:spPr>
      </p:pic>
    </p:spTree>
    <p:extLst>
      <p:ext uri="{BB962C8B-B14F-4D97-AF65-F5344CB8AC3E}">
        <p14:creationId xmlns:p14="http://schemas.microsoft.com/office/powerpoint/2010/main" val="498139248"/>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ole tekstowe 3">
            <a:extLst>
              <a:ext uri="{FF2B5EF4-FFF2-40B4-BE49-F238E27FC236}">
                <a16:creationId xmlns:a16="http://schemas.microsoft.com/office/drawing/2014/main" id="{5CF43422-868A-4FAD-8A4F-B0431D04357C}"/>
              </a:ext>
            </a:extLst>
          </p:cNvPr>
          <p:cNvSpPr txBox="1">
            <a:spLocks noChangeArrowheads="1"/>
          </p:cNvSpPr>
          <p:nvPr/>
        </p:nvSpPr>
        <p:spPr bwMode="auto">
          <a:xfrm>
            <a:off x="1511660" y="1166842"/>
            <a:ext cx="7511802"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2000" b="1" dirty="0">
                <a:latin typeface="Calibri" panose="020F0502020204030204" pitchFamily="34" charset="0"/>
                <a:ea typeface="Cambria" panose="02040503050406030204" pitchFamily="18" charset="0"/>
                <a:cs typeface="Calibri" panose="020F0502020204030204" pitchFamily="34" charset="0"/>
              </a:rPr>
              <a:t>Kierunki studiów i specjalności</a:t>
            </a:r>
          </a:p>
          <a:p>
            <a:pPr algn="ctr">
              <a:spcBef>
                <a:spcPct val="0"/>
              </a:spcBef>
              <a:buFontTx/>
              <a:buNone/>
            </a:pPr>
            <a:endParaRPr lang="pl-PL" altLang="pl-PL" sz="1600" dirty="0">
              <a:solidFill>
                <a:srgbClr val="78120A"/>
              </a:solidFill>
              <a:latin typeface="Calibri" panose="020F0502020204030204" pitchFamily="34" charset="0"/>
              <a:ea typeface="Cambria" panose="02040503050406030204" pitchFamily="18" charset="0"/>
              <a:cs typeface="Calibri" panose="020F0502020204030204" pitchFamily="34" charset="0"/>
            </a:endParaRPr>
          </a:p>
          <a:p>
            <a:pPr marL="171450" indent="-171450">
              <a:spcBef>
                <a:spcPct val="0"/>
              </a:spcBef>
              <a:buFont typeface="Wingdings" panose="05000000000000000000" pitchFamily="2" charset="2"/>
              <a:buChar char="Ø"/>
            </a:pP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Automatyka i Robotyka (AIR)</a:t>
            </a:r>
          </a:p>
          <a:p>
            <a:pPr>
              <a:spcBef>
                <a:spcPct val="0"/>
              </a:spcBef>
              <a:buNone/>
            </a:pPr>
            <a:endParaRPr lang="pl-PL" altLang="pl-PL" sz="1600" dirty="0">
              <a:solidFill>
                <a:srgbClr val="C00000"/>
              </a:solidFill>
              <a:latin typeface="Calibri" panose="020F0502020204030204" pitchFamily="34" charset="0"/>
              <a:ea typeface="Cambria" panose="02040503050406030204" pitchFamily="18" charset="0"/>
              <a:cs typeface="Calibri" panose="020F0502020204030204" pitchFamily="34" charset="0"/>
            </a:endParaRPr>
          </a:p>
          <a:p>
            <a:pPr marL="1085850" lvl="1" indent="-342900">
              <a:spcBef>
                <a:spcPct val="0"/>
              </a:spcBef>
            </a:pPr>
            <a:r>
              <a:rPr lang="pl-PL" altLang="pl-PL" sz="1600" dirty="0">
                <a:latin typeface="Calibri" panose="020F0502020204030204" pitchFamily="34" charset="0"/>
                <a:ea typeface="Cambria" panose="02040503050406030204" pitchFamily="18" charset="0"/>
                <a:cs typeface="Calibri" panose="020F0502020204030204" pitchFamily="34" charset="0"/>
              </a:rPr>
              <a:t>Robotyka (ARR)</a:t>
            </a:r>
          </a:p>
          <a:p>
            <a:pPr marL="1085850" lvl="1" indent="-342900">
              <a:spcBef>
                <a:spcPct val="0"/>
              </a:spcBef>
            </a:pPr>
            <a:r>
              <a:rPr lang="pl-PL" altLang="pl-PL" sz="1600" dirty="0">
                <a:latin typeface="Calibri" panose="020F0502020204030204" pitchFamily="34" charset="0"/>
                <a:ea typeface="Cambria" panose="02040503050406030204" pitchFamily="18" charset="0"/>
                <a:cs typeface="Calibri" panose="020F0502020204030204" pitchFamily="34" charset="0"/>
              </a:rPr>
              <a:t>Elektroniczne Systemy Automatyki (AEU)</a:t>
            </a:r>
          </a:p>
          <a:p>
            <a:pPr>
              <a:spcBef>
                <a:spcPct val="0"/>
              </a:spcBef>
              <a:buFontTx/>
              <a:buNone/>
            </a:pPr>
            <a:endParaRPr lang="pl-PL" altLang="pl-PL" sz="1600" dirty="0">
              <a:latin typeface="Calibri" panose="020F0502020204030204" pitchFamily="34" charset="0"/>
              <a:ea typeface="Cambria" panose="02040503050406030204" pitchFamily="18" charset="0"/>
              <a:cs typeface="Calibri" panose="020F0502020204030204" pitchFamily="34" charset="0"/>
            </a:endParaRPr>
          </a:p>
          <a:p>
            <a:pPr marL="171450" indent="-171450">
              <a:spcBef>
                <a:spcPct val="0"/>
              </a:spcBef>
              <a:buFont typeface="Wingdings" panose="05000000000000000000" pitchFamily="2" charset="2"/>
              <a:buChar char="Ø"/>
            </a:pP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Elektronika (EKA)</a:t>
            </a:r>
          </a:p>
          <a:p>
            <a:pPr>
              <a:spcBef>
                <a:spcPct val="0"/>
              </a:spcBef>
              <a:buNone/>
            </a:pPr>
            <a:endPar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endParaRPr>
          </a:p>
          <a:p>
            <a:pPr marL="1028700" lvl="1">
              <a:spcBef>
                <a:spcPct val="0"/>
              </a:spcBef>
            </a:pPr>
            <a:r>
              <a:rPr lang="pl-PL" altLang="pl-PL" sz="1600" dirty="0">
                <a:latin typeface="Calibri" panose="020F0502020204030204" pitchFamily="34" charset="0"/>
                <a:ea typeface="Cambria" panose="02040503050406030204" pitchFamily="18" charset="0"/>
                <a:cs typeface="Calibri" panose="020F0502020204030204" pitchFamily="34" charset="0"/>
              </a:rPr>
              <a:t>Inżynieria akustyczna   (EIA)</a:t>
            </a:r>
          </a:p>
          <a:p>
            <a:pPr marL="1028700" lvl="1">
              <a:spcBef>
                <a:spcPct val="0"/>
              </a:spcBef>
            </a:pPr>
            <a:r>
              <a:rPr lang="pl-PL" altLang="pl-PL" sz="1600" dirty="0">
                <a:latin typeface="Calibri" panose="020F0502020204030204" pitchFamily="34" charset="0"/>
                <a:ea typeface="Cambria" panose="02040503050406030204" pitchFamily="18" charset="0"/>
                <a:cs typeface="Calibri" panose="020F0502020204030204" pitchFamily="34" charset="0"/>
              </a:rPr>
              <a:t>Aparatura elektroniczna (EAE)                                              </a:t>
            </a:r>
          </a:p>
          <a:p>
            <a:pPr marL="1028700" lvl="1">
              <a:spcBef>
                <a:spcPct val="0"/>
              </a:spcBef>
            </a:pPr>
            <a:r>
              <a:rPr lang="pl-PL" altLang="pl-PL" sz="1600" dirty="0">
                <a:latin typeface="Calibri" panose="020F0502020204030204" pitchFamily="34" charset="0"/>
                <a:ea typeface="Cambria" panose="02040503050406030204" pitchFamily="18" charset="0"/>
                <a:cs typeface="Calibri" panose="020F0502020204030204" pitchFamily="34" charset="0"/>
              </a:rPr>
              <a:t>Systemy Przetwarzania Sygnałów (EPS) </a:t>
            </a:r>
          </a:p>
          <a:p>
            <a:pPr marL="285750" indent="-285750">
              <a:spcBef>
                <a:spcPct val="0"/>
              </a:spcBef>
            </a:pPr>
            <a:endParaRPr lang="pl-PL" altLang="pl-PL" sz="1600" dirty="0">
              <a:latin typeface="Calibri" panose="020F0502020204030204" pitchFamily="34" charset="0"/>
              <a:ea typeface="Cambria" panose="02040503050406030204" pitchFamily="18" charset="0"/>
              <a:cs typeface="Calibri" panose="020F0502020204030204" pitchFamily="34" charset="0"/>
            </a:endParaRPr>
          </a:p>
          <a:p>
            <a:pPr marL="342900" indent="-342900">
              <a:spcBef>
                <a:spcPct val="0"/>
              </a:spcBef>
            </a:pPr>
            <a:endPar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endParaRPr>
          </a:p>
          <a:p>
            <a:pPr marL="171450" indent="-171450">
              <a:spcBef>
                <a:spcPct val="0"/>
              </a:spcBef>
              <a:buFont typeface="Wingdings" panose="05000000000000000000" pitchFamily="2" charset="2"/>
              <a:buChar char="Ø"/>
            </a:pP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Electronics and </a:t>
            </a:r>
            <a:r>
              <a:rPr lang="pl-PL" altLang="pl-PL" sz="1600" dirty="0" err="1">
                <a:solidFill>
                  <a:srgbClr val="B11D09"/>
                </a:solidFill>
                <a:latin typeface="Calibri" panose="020F0502020204030204" pitchFamily="34" charset="0"/>
                <a:ea typeface="Cambria" panose="02040503050406030204" pitchFamily="18" charset="0"/>
                <a:cs typeface="Calibri" panose="020F0502020204030204" pitchFamily="34" charset="0"/>
              </a:rPr>
              <a:t>Computer</a:t>
            </a: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 Engineering (EAC)</a:t>
            </a:r>
          </a:p>
          <a:p>
            <a:pPr>
              <a:spcBef>
                <a:spcPct val="0"/>
              </a:spcBef>
              <a:buNone/>
            </a:pPr>
            <a:endParaRPr lang="pl-PL" altLang="pl-PL" sz="1600" dirty="0">
              <a:latin typeface="Calibri" panose="020F0502020204030204" pitchFamily="34" charset="0"/>
              <a:ea typeface="Cambria" panose="02040503050406030204" pitchFamily="18" charset="0"/>
              <a:cs typeface="Calibri" panose="020F0502020204030204" pitchFamily="34" charset="0"/>
            </a:endParaRPr>
          </a:p>
          <a:p>
            <a:pPr marL="171450" indent="-171450">
              <a:spcBef>
                <a:spcPct val="0"/>
              </a:spcBef>
              <a:buFont typeface="Wingdings" panose="05000000000000000000" pitchFamily="2" charset="2"/>
              <a:buChar char="Ø"/>
            </a:pP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Elektronika i Fotonika (EIF)</a:t>
            </a:r>
          </a:p>
          <a:p>
            <a:pPr>
              <a:spcBef>
                <a:spcPct val="0"/>
              </a:spcBef>
              <a:buNone/>
            </a:pPr>
            <a:endPar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endParaRPr>
          </a:p>
          <a:p>
            <a:pPr marL="171450" indent="-171450">
              <a:spcBef>
                <a:spcPct val="0"/>
              </a:spcBef>
              <a:buFont typeface="Wingdings" panose="05000000000000000000" pitchFamily="2" charset="2"/>
              <a:buChar char="Ø"/>
            </a:pP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Inteligentna Elektronika (IEA)</a:t>
            </a:r>
          </a:p>
          <a:p>
            <a:pPr>
              <a:spcBef>
                <a:spcPct val="0"/>
              </a:spcBef>
              <a:buNone/>
            </a:pPr>
            <a:endPar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endParaRPr>
          </a:p>
          <a:p>
            <a:pPr marL="171450" indent="-171450">
              <a:spcBef>
                <a:spcPct val="0"/>
              </a:spcBef>
              <a:buFont typeface="Wingdings" panose="05000000000000000000" pitchFamily="2" charset="2"/>
              <a:buChar char="Ø"/>
            </a:pP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Inżynieria Mikrosystemów </a:t>
            </a:r>
            <a:r>
              <a:rPr lang="pl-PL" altLang="pl-PL" sz="1600" dirty="0" err="1">
                <a:solidFill>
                  <a:srgbClr val="B11D09"/>
                </a:solidFill>
                <a:latin typeface="Calibri" panose="020F0502020204030204" pitchFamily="34" charset="0"/>
                <a:ea typeface="Cambria" panose="02040503050406030204" pitchFamily="18" charset="0"/>
                <a:cs typeface="Calibri" panose="020F0502020204030204" pitchFamily="34" charset="0"/>
              </a:rPr>
              <a:t>Mechatronicznych</a:t>
            </a:r>
            <a:r>
              <a:rPr lang="pl-PL" altLang="pl-PL" sz="1600" dirty="0">
                <a:solidFill>
                  <a:srgbClr val="B11D09"/>
                </a:solidFill>
                <a:latin typeface="Calibri" panose="020F0502020204030204" pitchFamily="34" charset="0"/>
                <a:ea typeface="Cambria" panose="02040503050406030204" pitchFamily="18" charset="0"/>
                <a:cs typeface="Calibri" panose="020F0502020204030204" pitchFamily="34" charset="0"/>
              </a:rPr>
              <a:t> (IMM)</a:t>
            </a:r>
          </a:p>
          <a:p>
            <a:pPr>
              <a:spcBef>
                <a:spcPct val="0"/>
              </a:spcBef>
              <a:buNone/>
            </a:pPr>
            <a:endParaRPr lang="pl-PL" altLang="pl-PL" sz="1200" dirty="0">
              <a:solidFill>
                <a:srgbClr val="B11D09"/>
              </a:solidFill>
              <a:latin typeface="Calibri" panose="020F0502020204030204" pitchFamily="34" charset="0"/>
              <a:ea typeface="Cambria" panose="02040503050406030204" pitchFamily="18" charset="0"/>
              <a:cs typeface="Calibri" panose="020F0502020204030204" pitchFamily="34" charset="0"/>
            </a:endParaRPr>
          </a:p>
          <a:p>
            <a:pPr>
              <a:spcBef>
                <a:spcPct val="0"/>
              </a:spcBef>
              <a:buFontTx/>
              <a:buNone/>
            </a:pPr>
            <a:endParaRPr lang="pl-PL" altLang="pl-PL" sz="1000" dirty="0">
              <a:solidFill>
                <a:srgbClr val="78120A"/>
              </a:solidFill>
              <a:latin typeface="Calibri" panose="020F0502020204030204" pitchFamily="34" charset="0"/>
              <a:ea typeface="Cambria" panose="02040503050406030204" pitchFamily="18" charset="0"/>
              <a:cs typeface="Calibri" panose="020F0502020204030204" pitchFamily="34" charset="0"/>
            </a:endParaRPr>
          </a:p>
          <a:p>
            <a:pPr>
              <a:spcBef>
                <a:spcPct val="0"/>
              </a:spcBef>
              <a:buFontTx/>
              <a:buNone/>
            </a:pPr>
            <a:endParaRPr lang="pl-PL" altLang="pl-PL" sz="1000" dirty="0">
              <a:solidFill>
                <a:srgbClr val="78120A"/>
              </a:solidFill>
              <a:latin typeface="Calibri" panose="020F0502020204030204" pitchFamily="34" charset="0"/>
              <a:ea typeface="Cambria" panose="02040503050406030204" pitchFamily="18" charset="0"/>
              <a:cs typeface="Calibri" panose="020F0502020204030204" pitchFamily="34" charset="0"/>
            </a:endParaRPr>
          </a:p>
          <a:p>
            <a:pPr algn="ctr">
              <a:spcBef>
                <a:spcPct val="0"/>
              </a:spcBef>
              <a:buFontTx/>
              <a:buNone/>
            </a:pPr>
            <a:endParaRPr lang="pl-PL" altLang="pl-PL" sz="1000" dirty="0">
              <a:solidFill>
                <a:srgbClr val="78120A"/>
              </a:solidFill>
              <a:latin typeface="Calibri" panose="020F0502020204030204" pitchFamily="34" charset="0"/>
              <a:ea typeface="Cambria" panose="02040503050406030204" pitchFamily="18" charset="0"/>
              <a:cs typeface="Calibri" panose="020F0502020204030204" pitchFamily="34" charset="0"/>
            </a:endParaRPr>
          </a:p>
        </p:txBody>
      </p:sp>
      <p:sp>
        <p:nvSpPr>
          <p:cNvPr id="5" name="pole tekstowe 1">
            <a:extLst>
              <a:ext uri="{FF2B5EF4-FFF2-40B4-BE49-F238E27FC236}">
                <a16:creationId xmlns:a16="http://schemas.microsoft.com/office/drawing/2014/main" id="{48028B58-5CA1-4638-ADAF-91520C8035E9}"/>
              </a:ext>
            </a:extLst>
          </p:cNvPr>
          <p:cNvSpPr txBox="1">
            <a:spLocks noChangeArrowheads="1"/>
          </p:cNvSpPr>
          <p:nvPr/>
        </p:nvSpPr>
        <p:spPr bwMode="auto">
          <a:xfrm>
            <a:off x="2075630" y="317049"/>
            <a:ext cx="6524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3600" b="1" dirty="0">
                <a:solidFill>
                  <a:srgbClr val="C00000"/>
                </a:solidFill>
                <a:latin typeface="Calibri" panose="020F0502020204030204" pitchFamily="34" charset="0"/>
                <a:cs typeface="Calibri" panose="020F0502020204030204" pitchFamily="34" charset="0"/>
              </a:rPr>
              <a:t>STUDIA STACJONARNE I STOPNIA</a:t>
            </a:r>
          </a:p>
        </p:txBody>
      </p:sp>
    </p:spTree>
  </p:cSld>
  <p:clrMapOvr>
    <a:masterClrMapping/>
  </p:clrMapOvr>
  <p:transition>
    <p:randomBa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list, plakat, zrzut ekranu&#10;&#10;Opis wygenerowany automatycznie">
            <a:extLst>
              <a:ext uri="{FF2B5EF4-FFF2-40B4-BE49-F238E27FC236}">
                <a16:creationId xmlns:a16="http://schemas.microsoft.com/office/drawing/2014/main" id="{FBD09B19-B94C-A3E3-FA92-DBFE401D2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209" y="1405043"/>
            <a:ext cx="7196291" cy="4047914"/>
          </a:xfrm>
          <a:prstGeom prst="rect">
            <a:avLst/>
          </a:prstGeom>
        </p:spPr>
      </p:pic>
    </p:spTree>
    <p:extLst>
      <p:ext uri="{BB962C8B-B14F-4D97-AF65-F5344CB8AC3E}">
        <p14:creationId xmlns:p14="http://schemas.microsoft.com/office/powerpoint/2010/main" val="2595450976"/>
      </p:ext>
    </p:extLst>
  </p:cSld>
  <p:clrMapOvr>
    <a:masterClrMapping/>
  </p:clrMapOvr>
  <p:transition>
    <p:randomBa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A78312DA-BC7D-4757-A8AF-708A48E36B7A}"/>
              </a:ext>
            </a:extLst>
          </p:cNvPr>
          <p:cNvSpPr txBox="1"/>
          <p:nvPr/>
        </p:nvSpPr>
        <p:spPr bwMode="auto">
          <a:xfrm>
            <a:off x="1295636" y="389777"/>
            <a:ext cx="7272338" cy="646331"/>
          </a:xfrm>
          <a:prstGeom prst="rect">
            <a:avLst/>
          </a:prstGeom>
          <a:noFill/>
          <a:ln w="9525">
            <a:noFill/>
            <a:miter lim="800000"/>
            <a:headEnd/>
            <a:tailEnd/>
          </a:ln>
          <a:effectLst/>
        </p:spPr>
        <p:txBody>
          <a:bodyPr wrap="square">
            <a:spAutoFit/>
          </a:bodyPr>
          <a:lstStyle/>
          <a:p>
            <a:pPr algn="ctr">
              <a:spcBef>
                <a:spcPts val="0"/>
              </a:spcBef>
              <a:defRPr/>
            </a:pPr>
            <a:r>
              <a:rPr lang="pl-PL" altLang="pl-PL" sz="3600" b="1" kern="0" dirty="0">
                <a:solidFill>
                  <a:srgbClr val="C00000"/>
                </a:solidFill>
                <a:latin typeface="Calibri" panose="020F0502020204030204" pitchFamily="34" charset="0"/>
                <a:cs typeface="Calibri" panose="020F0502020204030204" pitchFamily="34" charset="0"/>
              </a:rPr>
              <a:t>POWODZENIA NA STUDIACH</a:t>
            </a:r>
            <a:r>
              <a:rPr kumimoji="0" lang="pl-PL" altLang="pl-PL"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p:txBody>
      </p:sp>
      <p:sp>
        <p:nvSpPr>
          <p:cNvPr id="2" name="pole tekstowe 1">
            <a:extLst>
              <a:ext uri="{FF2B5EF4-FFF2-40B4-BE49-F238E27FC236}">
                <a16:creationId xmlns:a16="http://schemas.microsoft.com/office/drawing/2014/main" id="{AC08D262-D255-4E19-B167-2B1506B3299B}"/>
              </a:ext>
            </a:extLst>
          </p:cNvPr>
          <p:cNvSpPr txBox="1"/>
          <p:nvPr/>
        </p:nvSpPr>
        <p:spPr bwMode="auto">
          <a:xfrm>
            <a:off x="2069721" y="5213391"/>
            <a:ext cx="6120680" cy="1287468"/>
          </a:xfrm>
          <a:prstGeom prst="rect">
            <a:avLst/>
          </a:prstGeom>
          <a:noFill/>
          <a:ln w="9525">
            <a:noFill/>
            <a:miter lim="800000"/>
            <a:headEnd/>
            <a:tailEnd/>
          </a:ln>
          <a:effectLst/>
        </p:spPr>
        <p:txBody>
          <a:bodyPr wrap="square" rtlCol="0" anchor="ctr">
            <a:spAutoFit/>
          </a:bodyPr>
          <a:lstStyle/>
          <a:p>
            <a:pPr algn="ctr">
              <a:lnSpc>
                <a:spcPct val="150000"/>
              </a:lnSpc>
            </a:pPr>
            <a:r>
              <a:rPr lang="pl-PL" sz="1800" dirty="0">
                <a:latin typeface="Calibri" panose="020F0502020204030204" pitchFamily="34" charset="0"/>
                <a:ea typeface="Cambria" panose="02040503050406030204" pitchFamily="18" charset="0"/>
                <a:cs typeface="Calibri" panose="020F0502020204030204" pitchFamily="34" charset="0"/>
              </a:rPr>
              <a:t>https://www.facebook.com/DziekanatWEFIM</a:t>
            </a:r>
          </a:p>
          <a:p>
            <a:pPr algn="ctr">
              <a:lnSpc>
                <a:spcPct val="150000"/>
              </a:lnSpc>
            </a:pPr>
            <a:r>
              <a:rPr lang="pl-PL" sz="1800" dirty="0">
                <a:latin typeface="Calibri" panose="020F0502020204030204" pitchFamily="34" charset="0"/>
                <a:ea typeface="Cambria" panose="02040503050406030204" pitchFamily="18" charset="0"/>
                <a:cs typeface="Calibri" panose="020F0502020204030204" pitchFamily="34" charset="0"/>
              </a:rPr>
              <a:t>https://www.facebook.com/WEFIMPWR</a:t>
            </a:r>
          </a:p>
          <a:p>
            <a:pPr algn="ctr">
              <a:lnSpc>
                <a:spcPct val="150000"/>
              </a:lnSpc>
            </a:pPr>
            <a:r>
              <a:rPr lang="pl-PL" sz="1800" dirty="0">
                <a:latin typeface="Calibri" panose="020F0502020204030204" pitchFamily="34" charset="0"/>
                <a:ea typeface="Cambria" panose="02040503050406030204" pitchFamily="18" charset="0"/>
                <a:cs typeface="Calibri" panose="020F0502020204030204" pitchFamily="34" charset="0"/>
              </a:rPr>
              <a:t>https://www.facebook.com/politechnika</a:t>
            </a:r>
          </a:p>
        </p:txBody>
      </p:sp>
      <p:pic>
        <p:nvPicPr>
          <p:cNvPr id="5" name="Obraz 4" descr="Obraz zawierający drzewo, na wolnym powietrzu, zabawka, trawa&#10;&#10;Opis wygenerowany automatycznie">
            <a:extLst>
              <a:ext uri="{FF2B5EF4-FFF2-40B4-BE49-F238E27FC236}">
                <a16:creationId xmlns:a16="http://schemas.microsoft.com/office/drawing/2014/main" id="{B92CB36D-C964-2D5B-8FB1-B4417A84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7" y="1036108"/>
            <a:ext cx="3132348" cy="4173472"/>
          </a:xfrm>
          <a:prstGeom prst="rect">
            <a:avLst/>
          </a:prstGeom>
        </p:spPr>
      </p:pic>
    </p:spTree>
    <p:extLst>
      <p:ext uri="{BB962C8B-B14F-4D97-AF65-F5344CB8AC3E}">
        <p14:creationId xmlns:p14="http://schemas.microsoft.com/office/powerpoint/2010/main" val="2304624118"/>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C83D6E78-4E78-4FEC-AC2F-C3727295BA9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244" r="11244"/>
          <a:stretch>
            <a:fillRect/>
          </a:stretch>
        </p:blipFill>
        <p:spPr>
          <a:xfrm>
            <a:off x="1661022" y="2829623"/>
            <a:ext cx="5133953" cy="3204356"/>
          </a:xfrm>
        </p:spPr>
      </p:pic>
      <p:sp>
        <p:nvSpPr>
          <p:cNvPr id="4" name="pole tekstowe 1">
            <a:extLst>
              <a:ext uri="{FF2B5EF4-FFF2-40B4-BE49-F238E27FC236}">
                <a16:creationId xmlns:a16="http://schemas.microsoft.com/office/drawing/2014/main" id="{E9EE37A5-273B-42FF-909E-B6EA65D03BE6}"/>
              </a:ext>
            </a:extLst>
          </p:cNvPr>
          <p:cNvSpPr txBox="1">
            <a:spLocks noChangeArrowheads="1"/>
          </p:cNvSpPr>
          <p:nvPr/>
        </p:nvSpPr>
        <p:spPr bwMode="auto">
          <a:xfrm>
            <a:off x="3229750" y="384982"/>
            <a:ext cx="3756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3600" b="1" dirty="0">
                <a:solidFill>
                  <a:srgbClr val="C00000"/>
                </a:solidFill>
                <a:latin typeface="Calibri" panose="020F0502020204030204" pitchFamily="34" charset="0"/>
                <a:cs typeface="Calibri" panose="020F0502020204030204" pitchFamily="34" charset="0"/>
              </a:rPr>
              <a:t>KAMPUS GŁÓWNY</a:t>
            </a:r>
          </a:p>
        </p:txBody>
      </p:sp>
      <p:pic>
        <p:nvPicPr>
          <p:cNvPr id="8" name="Obraz 7">
            <a:extLst>
              <a:ext uri="{FF2B5EF4-FFF2-40B4-BE49-F238E27FC236}">
                <a16:creationId xmlns:a16="http://schemas.microsoft.com/office/drawing/2014/main" id="{E33E0D34-93D9-4F45-A39F-70433CD1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905" y="1700808"/>
            <a:ext cx="2914141" cy="1993565"/>
          </a:xfrm>
          <a:prstGeom prst="rect">
            <a:avLst/>
          </a:prstGeom>
        </p:spPr>
      </p:pic>
    </p:spTree>
    <p:extLst>
      <p:ext uri="{BB962C8B-B14F-4D97-AF65-F5344CB8AC3E}">
        <p14:creationId xmlns:p14="http://schemas.microsoft.com/office/powerpoint/2010/main" val="2568801006"/>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1">
            <a:extLst>
              <a:ext uri="{FF2B5EF4-FFF2-40B4-BE49-F238E27FC236}">
                <a16:creationId xmlns:a16="http://schemas.microsoft.com/office/drawing/2014/main" id="{E9EE37A5-273B-42FF-909E-B6EA65D03BE6}"/>
              </a:ext>
            </a:extLst>
          </p:cNvPr>
          <p:cNvSpPr txBox="1">
            <a:spLocks noChangeArrowheads="1"/>
          </p:cNvSpPr>
          <p:nvPr/>
        </p:nvSpPr>
        <p:spPr bwMode="auto">
          <a:xfrm>
            <a:off x="3201311" y="376012"/>
            <a:ext cx="3605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3600" b="1" dirty="0">
                <a:solidFill>
                  <a:srgbClr val="C00000"/>
                </a:solidFill>
                <a:latin typeface="Calibri" panose="020F0502020204030204" pitchFamily="34" charset="0"/>
                <a:cs typeface="Calibri" panose="020F0502020204030204" pitchFamily="34" charset="0"/>
              </a:rPr>
              <a:t>KAMPUS - DŁUGA</a:t>
            </a:r>
          </a:p>
        </p:txBody>
      </p:sp>
      <p:pic>
        <p:nvPicPr>
          <p:cNvPr id="7" name="Obraz 6">
            <a:extLst>
              <a:ext uri="{FF2B5EF4-FFF2-40B4-BE49-F238E27FC236}">
                <a16:creationId xmlns:a16="http://schemas.microsoft.com/office/drawing/2014/main" id="{49D4D527-691A-45E8-980A-EB80086DF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600908"/>
            <a:ext cx="4020111" cy="3162741"/>
          </a:xfrm>
          <a:prstGeom prst="rect">
            <a:avLst/>
          </a:prstGeom>
        </p:spPr>
      </p:pic>
      <p:pic>
        <p:nvPicPr>
          <p:cNvPr id="10" name="Obraz 9">
            <a:extLst>
              <a:ext uri="{FF2B5EF4-FFF2-40B4-BE49-F238E27FC236}">
                <a16:creationId xmlns:a16="http://schemas.microsoft.com/office/drawing/2014/main" id="{F4797EB6-BA3F-46B7-9A9D-9BF547D7F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593" y="3844063"/>
            <a:ext cx="3182056" cy="1398326"/>
          </a:xfrm>
          <a:prstGeom prst="rect">
            <a:avLst/>
          </a:prstGeom>
        </p:spPr>
      </p:pic>
      <p:pic>
        <p:nvPicPr>
          <p:cNvPr id="12" name="Obraz 11">
            <a:extLst>
              <a:ext uri="{FF2B5EF4-FFF2-40B4-BE49-F238E27FC236}">
                <a16:creationId xmlns:a16="http://schemas.microsoft.com/office/drawing/2014/main" id="{929AD1BB-4B1C-4AF1-BB0D-764A68060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880" y="1608072"/>
            <a:ext cx="4603769" cy="1067650"/>
          </a:xfrm>
          <a:prstGeom prst="rect">
            <a:avLst/>
          </a:prstGeom>
        </p:spPr>
      </p:pic>
      <p:cxnSp>
        <p:nvCxnSpPr>
          <p:cNvPr id="14" name="Łącznik prosty ze strzałką 13">
            <a:extLst>
              <a:ext uri="{FF2B5EF4-FFF2-40B4-BE49-F238E27FC236}">
                <a16:creationId xmlns:a16="http://schemas.microsoft.com/office/drawing/2014/main" id="{60256F22-31B7-402E-AF55-49475AA36284}"/>
              </a:ext>
            </a:extLst>
          </p:cNvPr>
          <p:cNvCxnSpPr/>
          <p:nvPr/>
        </p:nvCxnSpPr>
        <p:spPr bwMode="auto">
          <a:xfrm>
            <a:off x="4680012" y="2675722"/>
            <a:ext cx="0" cy="321230"/>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AD18890F-7977-4E04-A265-F9F836BD4420}"/>
              </a:ext>
            </a:extLst>
          </p:cNvPr>
          <p:cNvCxnSpPr/>
          <p:nvPr/>
        </p:nvCxnSpPr>
        <p:spPr bwMode="auto">
          <a:xfrm flipH="1">
            <a:off x="5724128" y="2348880"/>
            <a:ext cx="792088" cy="504056"/>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C23B4A2B-F2F8-4ED0-AED6-88F3B25A6DC0}"/>
              </a:ext>
            </a:extLst>
          </p:cNvPr>
          <p:cNvCxnSpPr/>
          <p:nvPr/>
        </p:nvCxnSpPr>
        <p:spPr bwMode="auto">
          <a:xfrm flipH="1" flipV="1">
            <a:off x="5004048" y="4077072"/>
            <a:ext cx="180020" cy="360040"/>
          </a:xfrm>
          <a:prstGeom prst="straightConnector1">
            <a:avLst/>
          </a:prstGeom>
          <a:ln>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699272"/>
      </p:ext>
    </p:ext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Prostokąt 1">
            <a:extLst>
              <a:ext uri="{FF2B5EF4-FFF2-40B4-BE49-F238E27FC236}">
                <a16:creationId xmlns:a16="http://schemas.microsoft.com/office/drawing/2014/main" id="{DB83F5C7-D3FA-45D3-A28F-E913D59DFF7F}"/>
              </a:ext>
            </a:extLst>
          </p:cNvPr>
          <p:cNvSpPr>
            <a:spLocks noChangeArrowheads="1"/>
          </p:cNvSpPr>
          <p:nvPr/>
        </p:nvSpPr>
        <p:spPr bwMode="auto">
          <a:xfrm>
            <a:off x="1871663" y="1905000"/>
            <a:ext cx="64801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2800" b="1" dirty="0">
                <a:latin typeface="Calibri" panose="020F0502020204030204" pitchFamily="34" charset="0"/>
                <a:cs typeface="Calibri" panose="020F0502020204030204" pitchFamily="34" charset="0"/>
              </a:rPr>
              <a:t>REGULAMIN STUDIÓW WYŻSZYCH</a:t>
            </a:r>
          </a:p>
          <a:p>
            <a:pPr algn="ctr">
              <a:spcBef>
                <a:spcPct val="0"/>
              </a:spcBef>
              <a:buFontTx/>
              <a:buNone/>
            </a:pPr>
            <a:r>
              <a:rPr lang="pl-PL" altLang="pl-PL" sz="2800" b="1" dirty="0">
                <a:latin typeface="Calibri" panose="020F0502020204030204" pitchFamily="34" charset="0"/>
                <a:cs typeface="Calibri" panose="020F0502020204030204" pitchFamily="34" charset="0"/>
              </a:rPr>
              <a:t>W POLITECHNICE WROCŁAWSKIEJ</a:t>
            </a:r>
            <a:endParaRPr lang="pl-PL" altLang="pl-PL" sz="2800" dirty="0">
              <a:latin typeface="Calibri" panose="020F0502020204030204" pitchFamily="34" charset="0"/>
              <a:cs typeface="Calibri" panose="020F0502020204030204" pitchFamily="34" charset="0"/>
            </a:endParaRPr>
          </a:p>
          <a:p>
            <a:pPr>
              <a:spcBef>
                <a:spcPct val="0"/>
              </a:spcBef>
              <a:buFontTx/>
              <a:buNone/>
            </a:pPr>
            <a:r>
              <a:rPr lang="pl-PL" altLang="pl-PL" sz="2800" dirty="0">
                <a:latin typeface="Calibri" panose="020F0502020204030204" pitchFamily="34" charset="0"/>
                <a:cs typeface="Calibri" panose="020F0502020204030204" pitchFamily="34" charset="0"/>
              </a:rPr>
              <a:t> </a:t>
            </a:r>
          </a:p>
          <a:p>
            <a:pPr algn="ctr">
              <a:spcBef>
                <a:spcPct val="0"/>
              </a:spcBef>
              <a:buFontTx/>
              <a:buNone/>
            </a:pPr>
            <a:r>
              <a:rPr lang="pl-PL" altLang="pl-PL" sz="2800" dirty="0">
                <a:latin typeface="Calibri" panose="020F0502020204030204" pitchFamily="34" charset="0"/>
                <a:cs typeface="Calibri" panose="020F0502020204030204" pitchFamily="34" charset="0"/>
              </a:rPr>
              <a:t>obowiązujący od 01 października 2023 r.</a:t>
            </a:r>
          </a:p>
          <a:p>
            <a:pPr>
              <a:spcBef>
                <a:spcPct val="0"/>
              </a:spcBef>
              <a:buFontTx/>
              <a:buNone/>
            </a:pPr>
            <a:r>
              <a:rPr lang="pl-PL" altLang="pl-PL" sz="2800" dirty="0">
                <a:latin typeface="Calibri" panose="020F0502020204030204" pitchFamily="34" charset="0"/>
                <a:cs typeface="Calibri" panose="020F0502020204030204" pitchFamily="34" charset="0"/>
              </a:rPr>
              <a:t> </a:t>
            </a:r>
          </a:p>
        </p:txBody>
      </p:sp>
      <p:sp>
        <p:nvSpPr>
          <p:cNvPr id="4" name="pole tekstowe 3">
            <a:extLst>
              <a:ext uri="{FF2B5EF4-FFF2-40B4-BE49-F238E27FC236}">
                <a16:creationId xmlns:a16="http://schemas.microsoft.com/office/drawing/2014/main" id="{DBC0E9A6-3634-4235-A8B4-D78A0ACB2E86}"/>
              </a:ext>
            </a:extLst>
          </p:cNvPr>
          <p:cNvSpPr txBox="1"/>
          <p:nvPr/>
        </p:nvSpPr>
        <p:spPr bwMode="auto">
          <a:xfrm>
            <a:off x="800398" y="548680"/>
            <a:ext cx="8622704" cy="8374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50000"/>
              </a:lnSpc>
              <a:spcBef>
                <a:spcPts val="0"/>
              </a:spcBef>
              <a:spcAft>
                <a:spcPct val="0"/>
              </a:spcAft>
              <a:buClrTx/>
              <a:buSzTx/>
              <a:buFontTx/>
              <a:buNone/>
              <a:tabLst/>
              <a:defRPr/>
            </a:pPr>
            <a:r>
              <a:rPr lang="pl-PL" altLang="pl-PL" sz="3600" b="1" kern="0" dirty="0">
                <a:solidFill>
                  <a:srgbClr val="C00000"/>
                </a:solidFill>
                <a:latin typeface="Calibri" panose="020F0502020204030204" pitchFamily="34" charset="0"/>
                <a:cs typeface="Calibri" panose="020F0502020204030204" pitchFamily="34" charset="0"/>
              </a:rPr>
              <a:t>REGULAMIN STUDIÓW</a:t>
            </a:r>
          </a:p>
        </p:txBody>
      </p:sp>
      <p:pic>
        <p:nvPicPr>
          <p:cNvPr id="3" name="Obraz 2" descr="Obraz zawierający wzór, ścieg, tekst, materiał&#10;&#10;Opis wygenerowany automatycznie">
            <a:extLst>
              <a:ext uri="{FF2B5EF4-FFF2-40B4-BE49-F238E27FC236}">
                <a16:creationId xmlns:a16="http://schemas.microsoft.com/office/drawing/2014/main" id="{7975E049-7B1A-BDC7-E437-136B57418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838" y="5589600"/>
            <a:ext cx="1116000" cy="1116000"/>
          </a:xfrm>
          <a:prstGeom prst="rect">
            <a:avLst/>
          </a:prstGeom>
        </p:spPr>
      </p:pic>
    </p:spTree>
  </p:cSld>
  <p:clrMapOvr>
    <a:masterClrMapping/>
  </p:clrMapOvr>
  <p:transition>
    <p:randomBar/>
  </p:transition>
</p:sld>
</file>

<file path=ppt/theme/theme1.xml><?xml version="1.0" encoding="utf-8"?>
<a:theme xmlns:a="http://schemas.openxmlformats.org/drawingml/2006/main" name="szablon1-PL">
  <a:themeElements>
    <a:clrScheme name="szablon1-PL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l-PL"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l-PL" sz="20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wrap="square" rtlCol="0" anchor="ctr">
        <a:spAutoFit/>
      </a:bodyPr>
      <a:lstStyle>
        <a:defPPr algn="ctr">
          <a:lnSpc>
            <a:spcPct val="150000"/>
          </a:lnSpc>
          <a:defRPr sz="2400" b="1" dirty="0">
            <a:solidFill>
              <a:schemeClr val="accent1">
                <a:lumMod val="50000"/>
              </a:schemeClr>
            </a:solidFill>
            <a:latin typeface="Cambria" pitchFamily="18" charset="0"/>
          </a:defRPr>
        </a:defPPr>
      </a:lstStyle>
    </a:txDef>
  </a:objectDefaults>
  <a:extraClrSchemeLst>
    <a:extraClrScheme>
      <a:clrScheme name="szablon1-PL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zablon1-PL">
  <a:themeElements>
    <a:clrScheme name="szablon1-PL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fontScheme name="szablon1-PL">
      <a:majorFont>
        <a:latin typeface="Trebuchet MS"/>
        <a:ea typeface=""/>
        <a:cs typeface=""/>
      </a:majorFont>
      <a:minorFont>
        <a:latin typeface="Trebuchet MS"/>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l-PL"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l-PL" sz="20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wrap="square" rtlCol="0" anchor="ctr">
        <a:spAutoFit/>
      </a:bodyPr>
      <a:lstStyle>
        <a:defPPr algn="ctr">
          <a:lnSpc>
            <a:spcPct val="150000"/>
          </a:lnSpc>
          <a:defRPr sz="2400" b="1" dirty="0">
            <a:solidFill>
              <a:schemeClr val="accent1">
                <a:lumMod val="50000"/>
              </a:schemeClr>
            </a:solidFill>
            <a:latin typeface="Cambria" pitchFamily="18" charset="0"/>
          </a:defRPr>
        </a:defPPr>
      </a:lstStyle>
    </a:txDef>
  </a:objectDefaults>
  <a:extraClrSchemeLst>
    <a:extraClrScheme>
      <a:clrScheme name="szablon1-PL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D:\szablon1-PL.pot</Template>
  <TotalTime>21131</TotalTime>
  <Words>2991</Words>
  <Application>Microsoft Office PowerPoint</Application>
  <PresentationFormat>Pokaz na ekranie (4:3)</PresentationFormat>
  <Paragraphs>482</Paragraphs>
  <Slides>61</Slides>
  <Notes>28</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61</vt:i4>
      </vt:variant>
    </vt:vector>
  </HeadingPairs>
  <TitlesOfParts>
    <vt:vector size="68" baseType="lpstr">
      <vt:lpstr>Arial</vt:lpstr>
      <vt:lpstr>Calibri</vt:lpstr>
      <vt:lpstr>Cambria</vt:lpstr>
      <vt:lpstr>Trebuchet MS</vt:lpstr>
      <vt:lpstr>Wingdings</vt:lpstr>
      <vt:lpstr>szablon1-PL</vt:lpstr>
      <vt:lpstr>1_szablon1-PL</vt:lpstr>
      <vt:lpstr> Dzień  wstępny    Wydział  Elektroniki, Fotoniki i Mikrosystemów       25 WRZEŚNIA 2023</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Programowanie mikroprocesorów  wykład 2</dc:title>
  <dc:creator>stepien</dc:creator>
  <cp:lastModifiedBy>Marta Liszkowska</cp:lastModifiedBy>
  <cp:revision>1366</cp:revision>
  <cp:lastPrinted>2021-02-23T07:07:48Z</cp:lastPrinted>
  <dcterms:created xsi:type="dcterms:W3CDTF">2005-10-10T07:43:42Z</dcterms:created>
  <dcterms:modified xsi:type="dcterms:W3CDTF">2023-09-25T11:45:33Z</dcterms:modified>
</cp:coreProperties>
</file>