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4" r:id="rId7"/>
    <p:sldId id="261" r:id="rId8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 snapToObjects="1">
      <p:cViewPr varScale="1">
        <p:scale>
          <a:sx n="154" d="100"/>
          <a:sy n="154" d="100"/>
        </p:scale>
        <p:origin x="19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dpm.pwr.edu.pl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dzd.pwr.edu.pl/en/accessibility-leaders/about-accessibility-leader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dpm.pwr.edu.pl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dzd.pwr.edu.pl/en/accessibility-leaders/about-accessibility-leader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ADF0E-EB5C-4BFE-9DB1-DA676B27C5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DB2CE8-4CA1-4BB9-B4ED-FEA0050AA785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We offer psychological support and help to </a:t>
          </a:r>
          <a:r>
            <a:rPr lang="pl-PL" dirty="0" err="1">
              <a:solidFill>
                <a:schemeClr val="tx1"/>
              </a:solidFill>
            </a:rPr>
            <a:t>people</a:t>
          </a:r>
          <a:r>
            <a:rPr lang="en-US" dirty="0">
              <a:solidFill>
                <a:schemeClr val="tx1"/>
              </a:solidFill>
            </a:rPr>
            <a:t> with different problems. </a:t>
          </a:r>
          <a:endParaRPr lang="pl-PL" dirty="0">
            <a:solidFill>
              <a:schemeClr val="tx1"/>
            </a:solidFill>
          </a:endParaRPr>
        </a:p>
      </dgm:t>
    </dgm:pt>
    <dgm:pt modelId="{9FBC10FA-025D-45FD-A77C-340B4F283A24}" cxnId="{057FF1B9-93E1-42B9-B563-906470C4F85D}" type="parTrans">
      <dgm:prSet/>
      <dgm:spPr/>
      <dgm:t>
        <a:bodyPr/>
        <a:lstStyle/>
        <a:p>
          <a:endParaRPr lang="pl-PL"/>
        </a:p>
      </dgm:t>
    </dgm:pt>
    <dgm:pt modelId="{44C9B520-E193-45AE-9C75-BD04C26E62A9}" cxnId="{057FF1B9-93E1-42B9-B563-906470C4F85D}" type="sibTrans">
      <dgm:prSet/>
      <dgm:spPr/>
      <dgm:t>
        <a:bodyPr/>
        <a:lstStyle/>
        <a:p>
          <a:endParaRPr lang="pl-PL"/>
        </a:p>
      </dgm:t>
    </dgm:pt>
    <dgm:pt modelId="{428B4761-D825-4235-86F2-A03913B98C82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For </a:t>
          </a:r>
          <a:r>
            <a:rPr lang="pl-PL" dirty="0" err="1">
              <a:solidFill>
                <a:schemeClr val="tx1"/>
              </a:solidFill>
            </a:rPr>
            <a:t>more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details</a:t>
          </a:r>
          <a:r>
            <a:rPr lang="pl-PL" dirty="0">
              <a:solidFill>
                <a:schemeClr val="tx1"/>
              </a:solidFill>
            </a:rPr>
            <a:t>, </a:t>
          </a:r>
          <a:r>
            <a:rPr lang="pl-PL" dirty="0" err="1">
              <a:solidFill>
                <a:schemeClr val="tx1"/>
              </a:solidFill>
            </a:rPr>
            <a:t>please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look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at</a:t>
          </a:r>
          <a:r>
            <a:rPr lang="pl-PL" dirty="0">
              <a:solidFill>
                <a:schemeClr val="tx1"/>
              </a:solidFill>
            </a:rPr>
            <a:t> the </a:t>
          </a:r>
          <a:r>
            <a:rPr lang="pl-PL" dirty="0" err="1">
              <a:solidFill>
                <a:schemeClr val="tx1"/>
              </a:solidFill>
            </a:rPr>
            <a:t>webside</a:t>
          </a:r>
          <a:r>
            <a:rPr lang="pl-PL" dirty="0">
              <a:solidFill>
                <a:schemeClr val="tx1"/>
              </a:solidFill>
            </a:rPr>
            <a:t>: </a:t>
          </a:r>
          <a:r>
            <a:rPr lang="pl-PL" dirty="0">
              <a:solidFill>
                <a:srgbClr val="00B0F0"/>
              </a:solidFill>
              <a:hlinkClick xmlns:r="http://schemas.openxmlformats.org/officeDocument/2006/relationships" r:id="rId1"/>
            </a:rPr>
            <a:t>dpm.pwr.edu.pl/</a:t>
          </a:r>
          <a:endParaRPr lang="pl-PL" dirty="0">
            <a:solidFill>
              <a:srgbClr val="00B0F0"/>
            </a:solidFill>
          </a:endParaRPr>
        </a:p>
      </dgm:t>
    </dgm:pt>
    <dgm:pt modelId="{F83EB97F-B55C-4472-AF57-488B8178CA28}" cxnId="{B950EAD1-6CFA-44C6-ABFD-873FA87EA2C1}" type="parTrans">
      <dgm:prSet/>
      <dgm:spPr/>
      <dgm:t>
        <a:bodyPr/>
        <a:lstStyle/>
        <a:p>
          <a:endParaRPr lang="pl-PL"/>
        </a:p>
      </dgm:t>
    </dgm:pt>
    <dgm:pt modelId="{D73F9511-4F15-42BD-A1AB-C81E1C20B0B8}" cxnId="{B950EAD1-6CFA-44C6-ABFD-873FA87EA2C1}" type="sibTrans">
      <dgm:prSet/>
      <dgm:spPr/>
      <dgm:t>
        <a:bodyPr/>
        <a:lstStyle/>
        <a:p>
          <a:endParaRPr lang="pl-PL"/>
        </a:p>
      </dgm:t>
    </dgm:pt>
    <dgm:pt modelId="{54A49534-7D5A-46B2-81A4-75A940AADA8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The </a:t>
          </a:r>
          <a:r>
            <a:rPr lang="pl-PL" dirty="0" err="1">
              <a:solidFill>
                <a:schemeClr val="tx1"/>
              </a:solidFill>
            </a:rPr>
            <a:t>Department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is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located</a:t>
          </a:r>
          <a:r>
            <a:rPr lang="pl-PL" dirty="0">
              <a:solidFill>
                <a:schemeClr val="tx1"/>
              </a:solidFill>
            </a:rPr>
            <a:t> L-1 </a:t>
          </a:r>
          <a:r>
            <a:rPr lang="pl-PL" dirty="0" err="1">
              <a:solidFill>
                <a:schemeClr val="tx1"/>
              </a:solidFill>
            </a:rPr>
            <a:t>building</a:t>
          </a:r>
          <a:r>
            <a:rPr lang="pl-PL" dirty="0">
              <a:solidFill>
                <a:schemeClr val="tx1"/>
              </a:solidFill>
            </a:rPr>
            <a:t>.</a:t>
          </a:r>
          <a:endParaRPr lang="pl-PL" dirty="0"/>
        </a:p>
      </dgm:t>
    </dgm:pt>
    <dgm:pt modelId="{7606AC33-0FEC-4665-966C-2974003D1D3C}" cxnId="{A545533E-7B86-4675-BE17-933251C7007C}" type="parTrans">
      <dgm:prSet/>
      <dgm:spPr/>
      <dgm:t>
        <a:bodyPr/>
        <a:lstStyle/>
        <a:p>
          <a:endParaRPr lang="pl-PL"/>
        </a:p>
      </dgm:t>
    </dgm:pt>
    <dgm:pt modelId="{E2F850BC-7744-4EA5-913A-5762A493FC87}" cxnId="{A545533E-7B86-4675-BE17-933251C7007C}" type="sibTrans">
      <dgm:prSet/>
      <dgm:spPr/>
      <dgm:t>
        <a:bodyPr/>
        <a:lstStyle/>
        <a:p>
          <a:endParaRPr lang="pl-PL"/>
        </a:p>
      </dgm:t>
    </dgm:pt>
    <dgm:pt modelId="{E88F6381-F536-4EEC-A238-2DB105C294A7}" type="pres">
      <dgm:prSet presAssocID="{FC4ADF0E-EB5C-4BFE-9DB1-DA676B27C5E1}" presName="Name0" presStyleCnt="0">
        <dgm:presLayoutVars>
          <dgm:chMax val="7"/>
          <dgm:chPref val="7"/>
          <dgm:dir/>
        </dgm:presLayoutVars>
      </dgm:prSet>
      <dgm:spPr/>
    </dgm:pt>
    <dgm:pt modelId="{800BAADC-3310-4627-82CB-CB2DDA21AAA2}" type="pres">
      <dgm:prSet presAssocID="{FC4ADF0E-EB5C-4BFE-9DB1-DA676B27C5E1}" presName="Name1" presStyleCnt="0"/>
      <dgm:spPr/>
    </dgm:pt>
    <dgm:pt modelId="{E4B69751-9C04-409C-89B9-B0FB91EA993E}" type="pres">
      <dgm:prSet presAssocID="{FC4ADF0E-EB5C-4BFE-9DB1-DA676B27C5E1}" presName="cycle" presStyleCnt="0"/>
      <dgm:spPr/>
    </dgm:pt>
    <dgm:pt modelId="{F04CDD2B-9093-405E-98B0-A032AB7A281F}" type="pres">
      <dgm:prSet presAssocID="{FC4ADF0E-EB5C-4BFE-9DB1-DA676B27C5E1}" presName="srcNode" presStyleLbl="node1" presStyleIdx="0" presStyleCnt="3"/>
      <dgm:spPr/>
    </dgm:pt>
    <dgm:pt modelId="{2EE9C31C-82D7-4914-A12E-59AFA5D83912}" type="pres">
      <dgm:prSet presAssocID="{FC4ADF0E-EB5C-4BFE-9DB1-DA676B27C5E1}" presName="conn" presStyleLbl="parChTrans1D2" presStyleIdx="0" presStyleCnt="1"/>
      <dgm:spPr/>
    </dgm:pt>
    <dgm:pt modelId="{21AA9C06-3074-4D94-9F21-320ABB2D2BE9}" type="pres">
      <dgm:prSet presAssocID="{FC4ADF0E-EB5C-4BFE-9DB1-DA676B27C5E1}" presName="extraNode" presStyleLbl="node1" presStyleIdx="0" presStyleCnt="3"/>
      <dgm:spPr/>
    </dgm:pt>
    <dgm:pt modelId="{CF18FF7A-3713-4A2F-9C1C-0EF207211FA3}" type="pres">
      <dgm:prSet presAssocID="{FC4ADF0E-EB5C-4BFE-9DB1-DA676B27C5E1}" presName="dstNode" presStyleLbl="node1" presStyleIdx="0" presStyleCnt="3"/>
      <dgm:spPr/>
    </dgm:pt>
    <dgm:pt modelId="{96C15432-774B-4D75-9910-ABD3CAD600F8}" type="pres">
      <dgm:prSet presAssocID="{D6DB2CE8-4CA1-4BB9-B4ED-FEA0050AA785}" presName="text_1" presStyleLbl="node1" presStyleIdx="0" presStyleCnt="3">
        <dgm:presLayoutVars>
          <dgm:bulletEnabled val="1"/>
        </dgm:presLayoutVars>
      </dgm:prSet>
      <dgm:spPr/>
    </dgm:pt>
    <dgm:pt modelId="{2A136A8B-ED81-48E9-A4DD-EABAC42E52C3}" type="pres">
      <dgm:prSet presAssocID="{D6DB2CE8-4CA1-4BB9-B4ED-FEA0050AA785}" presName="accent_1" presStyleCnt="0"/>
      <dgm:spPr/>
    </dgm:pt>
    <dgm:pt modelId="{A7040496-D4AE-405F-9F56-8346114DD30E}" type="pres">
      <dgm:prSet presAssocID="{D6DB2CE8-4CA1-4BB9-B4ED-FEA0050AA785}" presName="accentRepeatNode" presStyleLbl="solidFgAcc1" presStyleIdx="0" presStyleCnt="3"/>
      <dgm:spPr/>
    </dgm:pt>
    <dgm:pt modelId="{3280A0D8-AE14-4EA1-87EE-48235D992E1A}" type="pres">
      <dgm:prSet presAssocID="{54A49534-7D5A-46B2-81A4-75A940AADA86}" presName="text_2" presStyleLbl="node1" presStyleIdx="1" presStyleCnt="3">
        <dgm:presLayoutVars>
          <dgm:bulletEnabled val="1"/>
        </dgm:presLayoutVars>
      </dgm:prSet>
      <dgm:spPr/>
    </dgm:pt>
    <dgm:pt modelId="{F04E0171-B7A6-4FE9-A262-46DF28348E46}" type="pres">
      <dgm:prSet presAssocID="{54A49534-7D5A-46B2-81A4-75A940AADA86}" presName="accent_2" presStyleCnt="0"/>
      <dgm:spPr/>
    </dgm:pt>
    <dgm:pt modelId="{C4D902F8-54EA-4DCE-8113-457A5A437109}" type="pres">
      <dgm:prSet presAssocID="{54A49534-7D5A-46B2-81A4-75A940AADA86}" presName="accentRepeatNode" presStyleLbl="solidFgAcc1" presStyleIdx="1" presStyleCnt="3"/>
      <dgm:spPr/>
    </dgm:pt>
    <dgm:pt modelId="{F75B3A52-A9AB-47DB-AC72-04B5B6D0659A}" type="pres">
      <dgm:prSet presAssocID="{428B4761-D825-4235-86F2-A03913B98C82}" presName="text_3" presStyleLbl="node1" presStyleIdx="2" presStyleCnt="3">
        <dgm:presLayoutVars>
          <dgm:bulletEnabled val="1"/>
        </dgm:presLayoutVars>
      </dgm:prSet>
      <dgm:spPr/>
    </dgm:pt>
    <dgm:pt modelId="{9011E306-09BF-442B-BA61-5898FAAC6DEB}" type="pres">
      <dgm:prSet presAssocID="{428B4761-D825-4235-86F2-A03913B98C82}" presName="accent_3" presStyleCnt="0"/>
      <dgm:spPr/>
    </dgm:pt>
    <dgm:pt modelId="{55A8DD75-E779-470D-AF4E-5CDDB81DB1B9}" type="pres">
      <dgm:prSet presAssocID="{428B4761-D825-4235-86F2-A03913B98C82}" presName="accentRepeatNode" presStyleLbl="solidFgAcc1" presStyleIdx="2" presStyleCnt="3"/>
      <dgm:spPr/>
    </dgm:pt>
  </dgm:ptLst>
  <dgm:cxnLst>
    <dgm:cxn modelId="{E539A012-6732-44DE-B092-17BB7222AEEB}" type="presOf" srcId="{D6DB2CE8-4CA1-4BB9-B4ED-FEA0050AA785}" destId="{96C15432-774B-4D75-9910-ABD3CAD600F8}" srcOrd="0" destOrd="0" presId="urn:microsoft.com/office/officeart/2008/layout/VerticalCurvedList"/>
    <dgm:cxn modelId="{D931723E-1DF9-4B21-BBA8-B0900B6E86F2}" type="presOf" srcId="{428B4761-D825-4235-86F2-A03913B98C82}" destId="{F75B3A52-A9AB-47DB-AC72-04B5B6D0659A}" srcOrd="0" destOrd="0" presId="urn:microsoft.com/office/officeart/2008/layout/VerticalCurvedList"/>
    <dgm:cxn modelId="{A545533E-7B86-4675-BE17-933251C7007C}" srcId="{FC4ADF0E-EB5C-4BFE-9DB1-DA676B27C5E1}" destId="{54A49534-7D5A-46B2-81A4-75A940AADA86}" srcOrd="1" destOrd="0" parTransId="{7606AC33-0FEC-4665-966C-2974003D1D3C}" sibTransId="{E2F850BC-7744-4EA5-913A-5762A493FC87}"/>
    <dgm:cxn modelId="{CDEE7688-9D9C-4F4B-B514-16BB5C6BED4A}" type="presOf" srcId="{44C9B520-E193-45AE-9C75-BD04C26E62A9}" destId="{2EE9C31C-82D7-4914-A12E-59AFA5D83912}" srcOrd="0" destOrd="0" presId="urn:microsoft.com/office/officeart/2008/layout/VerticalCurvedList"/>
    <dgm:cxn modelId="{BE4A6595-A72F-428A-B00F-DB2B797B761F}" type="presOf" srcId="{FC4ADF0E-EB5C-4BFE-9DB1-DA676B27C5E1}" destId="{E88F6381-F536-4EEC-A238-2DB105C294A7}" srcOrd="0" destOrd="0" presId="urn:microsoft.com/office/officeart/2008/layout/VerticalCurvedList"/>
    <dgm:cxn modelId="{645904B8-E915-43AF-B4C0-76FA4AE3B489}" type="presOf" srcId="{54A49534-7D5A-46B2-81A4-75A940AADA86}" destId="{3280A0D8-AE14-4EA1-87EE-48235D992E1A}" srcOrd="0" destOrd="0" presId="urn:microsoft.com/office/officeart/2008/layout/VerticalCurvedList"/>
    <dgm:cxn modelId="{057FF1B9-93E1-42B9-B563-906470C4F85D}" srcId="{FC4ADF0E-EB5C-4BFE-9DB1-DA676B27C5E1}" destId="{D6DB2CE8-4CA1-4BB9-B4ED-FEA0050AA785}" srcOrd="0" destOrd="0" parTransId="{9FBC10FA-025D-45FD-A77C-340B4F283A24}" sibTransId="{44C9B520-E193-45AE-9C75-BD04C26E62A9}"/>
    <dgm:cxn modelId="{B950EAD1-6CFA-44C6-ABFD-873FA87EA2C1}" srcId="{FC4ADF0E-EB5C-4BFE-9DB1-DA676B27C5E1}" destId="{428B4761-D825-4235-86F2-A03913B98C82}" srcOrd="2" destOrd="0" parTransId="{F83EB97F-B55C-4472-AF57-488B8178CA28}" sibTransId="{D73F9511-4F15-42BD-A1AB-C81E1C20B0B8}"/>
    <dgm:cxn modelId="{77D907F0-69F9-423F-9F3B-4280A32EBEC7}" type="presParOf" srcId="{E88F6381-F536-4EEC-A238-2DB105C294A7}" destId="{800BAADC-3310-4627-82CB-CB2DDA21AAA2}" srcOrd="0" destOrd="0" presId="urn:microsoft.com/office/officeart/2008/layout/VerticalCurvedList"/>
    <dgm:cxn modelId="{261C3101-61CA-4852-8713-674B9578BF82}" type="presParOf" srcId="{800BAADC-3310-4627-82CB-CB2DDA21AAA2}" destId="{E4B69751-9C04-409C-89B9-B0FB91EA993E}" srcOrd="0" destOrd="0" presId="urn:microsoft.com/office/officeart/2008/layout/VerticalCurvedList"/>
    <dgm:cxn modelId="{70FC4522-FD82-4D0B-8597-9C0278327985}" type="presParOf" srcId="{E4B69751-9C04-409C-89B9-B0FB91EA993E}" destId="{F04CDD2B-9093-405E-98B0-A032AB7A281F}" srcOrd="0" destOrd="0" presId="urn:microsoft.com/office/officeart/2008/layout/VerticalCurvedList"/>
    <dgm:cxn modelId="{B6495CA3-97FC-4EE3-AE93-DC5DFA64B348}" type="presParOf" srcId="{E4B69751-9C04-409C-89B9-B0FB91EA993E}" destId="{2EE9C31C-82D7-4914-A12E-59AFA5D83912}" srcOrd="1" destOrd="0" presId="urn:microsoft.com/office/officeart/2008/layout/VerticalCurvedList"/>
    <dgm:cxn modelId="{9BF441D8-79C2-45D6-97C0-F3B752D2DA8F}" type="presParOf" srcId="{E4B69751-9C04-409C-89B9-B0FB91EA993E}" destId="{21AA9C06-3074-4D94-9F21-320ABB2D2BE9}" srcOrd="2" destOrd="0" presId="urn:microsoft.com/office/officeart/2008/layout/VerticalCurvedList"/>
    <dgm:cxn modelId="{6B278A63-C310-4FA7-A8B0-F4F775039585}" type="presParOf" srcId="{E4B69751-9C04-409C-89B9-B0FB91EA993E}" destId="{CF18FF7A-3713-4A2F-9C1C-0EF207211FA3}" srcOrd="3" destOrd="0" presId="urn:microsoft.com/office/officeart/2008/layout/VerticalCurvedList"/>
    <dgm:cxn modelId="{A20D3C48-B2F5-4B2B-8B37-4D3580194EDB}" type="presParOf" srcId="{800BAADC-3310-4627-82CB-CB2DDA21AAA2}" destId="{96C15432-774B-4D75-9910-ABD3CAD600F8}" srcOrd="1" destOrd="0" presId="urn:microsoft.com/office/officeart/2008/layout/VerticalCurvedList"/>
    <dgm:cxn modelId="{C17A145C-8B2E-4681-B137-AA6E7FBA8333}" type="presParOf" srcId="{800BAADC-3310-4627-82CB-CB2DDA21AAA2}" destId="{2A136A8B-ED81-48E9-A4DD-EABAC42E52C3}" srcOrd="2" destOrd="0" presId="urn:microsoft.com/office/officeart/2008/layout/VerticalCurvedList"/>
    <dgm:cxn modelId="{6DF63C20-D5C3-45F1-B822-289125C3CEA2}" type="presParOf" srcId="{2A136A8B-ED81-48E9-A4DD-EABAC42E52C3}" destId="{A7040496-D4AE-405F-9F56-8346114DD30E}" srcOrd="0" destOrd="0" presId="urn:microsoft.com/office/officeart/2008/layout/VerticalCurvedList"/>
    <dgm:cxn modelId="{C8B91E15-0251-4D72-9AAA-F5303C6CA81C}" type="presParOf" srcId="{800BAADC-3310-4627-82CB-CB2DDA21AAA2}" destId="{3280A0D8-AE14-4EA1-87EE-48235D992E1A}" srcOrd="3" destOrd="0" presId="urn:microsoft.com/office/officeart/2008/layout/VerticalCurvedList"/>
    <dgm:cxn modelId="{78CDC205-31CC-47B4-ACB1-1EF32DFE4E5D}" type="presParOf" srcId="{800BAADC-3310-4627-82CB-CB2DDA21AAA2}" destId="{F04E0171-B7A6-4FE9-A262-46DF28348E46}" srcOrd="4" destOrd="0" presId="urn:microsoft.com/office/officeart/2008/layout/VerticalCurvedList"/>
    <dgm:cxn modelId="{19298AB5-3482-4790-B553-52522FF69001}" type="presParOf" srcId="{F04E0171-B7A6-4FE9-A262-46DF28348E46}" destId="{C4D902F8-54EA-4DCE-8113-457A5A437109}" srcOrd="0" destOrd="0" presId="urn:microsoft.com/office/officeart/2008/layout/VerticalCurvedList"/>
    <dgm:cxn modelId="{FAC033EC-0E53-4446-979D-27737F1D7BD9}" type="presParOf" srcId="{800BAADC-3310-4627-82CB-CB2DDA21AAA2}" destId="{F75B3A52-A9AB-47DB-AC72-04B5B6D0659A}" srcOrd="5" destOrd="0" presId="urn:microsoft.com/office/officeart/2008/layout/VerticalCurvedList"/>
    <dgm:cxn modelId="{276104F6-B246-40FD-9F6C-DD1A7E09A43A}" type="presParOf" srcId="{800BAADC-3310-4627-82CB-CB2DDA21AAA2}" destId="{9011E306-09BF-442B-BA61-5898FAAC6DEB}" srcOrd="6" destOrd="0" presId="urn:microsoft.com/office/officeart/2008/layout/VerticalCurvedList"/>
    <dgm:cxn modelId="{2E8FEA36-3B72-4653-A2F5-6D376F6949F6}" type="presParOf" srcId="{9011E306-09BF-442B-BA61-5898FAAC6DEB}" destId="{55A8DD75-E779-470D-AF4E-5CDDB81DB1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1CFC2F-63C0-4210-A6CA-502A8C1728ED}" type="doc">
      <dgm:prSet loTypeId="urn:microsoft.com/office/officeart/2005/8/layout/pyramid2" loCatId="list" qsTypeId="urn:microsoft.com/office/officeart/2005/8/quickstyle/simple1" qsCatId="simple" csTypeId="urn:microsoft.com/office/officeart/2005/8/colors/accent6_5" csCatId="accent6" phldr="1"/>
      <dgm:spPr/>
    </dgm:pt>
    <dgm:pt modelId="{25FD2654-F12F-45A8-A864-E085E14D3771}">
      <dgm:prSet phldrT="[Tekst]"/>
      <dgm:spPr/>
      <dgm:t>
        <a:bodyPr/>
        <a:lstStyle/>
        <a:p>
          <a:r>
            <a:rPr lang="pl-PL" dirty="0" err="1"/>
            <a:t>Educational</a:t>
          </a:r>
          <a:r>
            <a:rPr lang="pl-PL" dirty="0"/>
            <a:t> </a:t>
          </a:r>
          <a:r>
            <a:rPr lang="pl-PL" dirty="0" err="1"/>
            <a:t>assistant</a:t>
          </a:r>
          <a:endParaRPr lang="pl-PL" dirty="0"/>
        </a:p>
      </dgm:t>
    </dgm:pt>
    <dgm:pt modelId="{94D648A0-414D-427B-839C-15E52DCAFD37}" cxnId="{D0F6B45A-B59E-4125-BD6D-F98CC57877B9}" type="parTrans">
      <dgm:prSet/>
      <dgm:spPr/>
      <dgm:t>
        <a:bodyPr/>
        <a:lstStyle/>
        <a:p>
          <a:endParaRPr lang="pl-PL"/>
        </a:p>
      </dgm:t>
    </dgm:pt>
    <dgm:pt modelId="{01A494FC-60F6-4BCE-9661-9C13493114AF}" cxnId="{D0F6B45A-B59E-4125-BD6D-F98CC57877B9}" type="sibTrans">
      <dgm:prSet/>
      <dgm:spPr/>
      <dgm:t>
        <a:bodyPr/>
        <a:lstStyle/>
        <a:p>
          <a:endParaRPr lang="pl-PL"/>
        </a:p>
      </dgm:t>
    </dgm:pt>
    <dgm:pt modelId="{EFAC01A6-AED5-4B36-8ADA-F9285846FB6F}">
      <dgm:prSet phldrT="[Tekst]"/>
      <dgm:spPr/>
      <dgm:t>
        <a:bodyPr/>
        <a:lstStyle/>
        <a:p>
          <a:r>
            <a:rPr lang="pl-PL" dirty="0"/>
            <a:t>Language </a:t>
          </a:r>
          <a:r>
            <a:rPr lang="pl-PL" dirty="0" err="1"/>
            <a:t>courses</a:t>
          </a:r>
          <a:endParaRPr lang="pl-PL" dirty="0"/>
        </a:p>
      </dgm:t>
    </dgm:pt>
    <dgm:pt modelId="{5A257F13-9E5E-4035-ABAA-FAD64069F838}" cxnId="{0A6B08D7-B214-4D5D-9A9D-A04FF49185A8}" type="parTrans">
      <dgm:prSet/>
      <dgm:spPr/>
      <dgm:t>
        <a:bodyPr/>
        <a:lstStyle/>
        <a:p>
          <a:endParaRPr lang="pl-PL"/>
        </a:p>
      </dgm:t>
    </dgm:pt>
    <dgm:pt modelId="{AFAB5554-CF24-4A9F-B0C1-752ECB728013}" cxnId="{0A6B08D7-B214-4D5D-9A9D-A04FF49185A8}" type="sibTrans">
      <dgm:prSet/>
      <dgm:spPr/>
      <dgm:t>
        <a:bodyPr/>
        <a:lstStyle/>
        <a:p>
          <a:endParaRPr lang="pl-PL"/>
        </a:p>
      </dgm:t>
    </dgm:pt>
    <dgm:pt modelId="{D2BF40C9-141C-4443-B158-A9760868D88A}">
      <dgm:prSet phldrT="[Tekst]"/>
      <dgm:spPr/>
      <dgm:t>
        <a:bodyPr/>
        <a:lstStyle/>
        <a:p>
          <a:r>
            <a:rPr lang="en-US" dirty="0"/>
            <a:t>Solutions to facilitate the functioning of people in the process of gender transition</a:t>
          </a:r>
          <a:endParaRPr lang="pl-PL" dirty="0"/>
        </a:p>
      </dgm:t>
    </dgm:pt>
    <dgm:pt modelId="{DDF88D22-62D3-40E0-B24A-4124B45E3807}" cxnId="{BA1A900A-897B-4F0C-B6A7-096A885F3AFB}" type="parTrans">
      <dgm:prSet/>
      <dgm:spPr/>
      <dgm:t>
        <a:bodyPr/>
        <a:lstStyle/>
        <a:p>
          <a:endParaRPr lang="pl-PL"/>
        </a:p>
      </dgm:t>
    </dgm:pt>
    <dgm:pt modelId="{25CFD33E-96EA-4131-9E92-6E679218B2C6}" cxnId="{BA1A900A-897B-4F0C-B6A7-096A885F3AFB}" type="sibTrans">
      <dgm:prSet/>
      <dgm:spPr/>
      <dgm:t>
        <a:bodyPr/>
        <a:lstStyle/>
        <a:p>
          <a:endParaRPr lang="pl-PL"/>
        </a:p>
      </dgm:t>
    </dgm:pt>
    <dgm:pt modelId="{7CE11A70-D2FF-4549-95F7-37E4EFA6D9B0}">
      <dgm:prSet phldrT="[Tekst]"/>
      <dgm:spPr/>
      <dgm:t>
        <a:bodyPr/>
        <a:lstStyle/>
        <a:p>
          <a:r>
            <a:rPr lang="pl-PL" dirty="0"/>
            <a:t>Accessibility </a:t>
          </a:r>
          <a:r>
            <a:rPr lang="pl-PL" dirty="0" err="1"/>
            <a:t>Leaders</a:t>
          </a:r>
          <a:endParaRPr lang="pl-PL" dirty="0"/>
        </a:p>
      </dgm:t>
    </dgm:pt>
    <dgm:pt modelId="{6C34F512-5A56-4550-A286-67C0A4183BF1}" cxnId="{EB917E6A-9C64-464E-A0F5-DC92061FC06E}" type="parTrans">
      <dgm:prSet/>
      <dgm:spPr/>
      <dgm:t>
        <a:bodyPr/>
        <a:lstStyle/>
        <a:p>
          <a:endParaRPr lang="pl-PL"/>
        </a:p>
      </dgm:t>
    </dgm:pt>
    <dgm:pt modelId="{30E21FF0-F7C7-4503-9E9B-DD1D8E3A3909}" cxnId="{EB917E6A-9C64-464E-A0F5-DC92061FC06E}" type="sibTrans">
      <dgm:prSet/>
      <dgm:spPr/>
      <dgm:t>
        <a:bodyPr/>
        <a:lstStyle/>
        <a:p>
          <a:endParaRPr lang="pl-PL"/>
        </a:p>
      </dgm:t>
    </dgm:pt>
    <dgm:pt modelId="{8D4558AE-D6F1-4513-8AE0-DF5A6AC66A94}">
      <dgm:prSet phldrT="[Tekst]"/>
      <dgm:spPr/>
      <dgm:t>
        <a:bodyPr/>
        <a:lstStyle/>
        <a:p>
          <a:r>
            <a:rPr lang="en-US" b="0" i="0" dirty="0"/>
            <a:t>Special scholarship for students with disabilities</a:t>
          </a:r>
          <a:r>
            <a:rPr lang="pl-PL" b="0" i="0" dirty="0"/>
            <a:t> and </a:t>
          </a:r>
          <a:r>
            <a:rPr lang="pl-PL" b="0" i="0" dirty="0" err="1"/>
            <a:t>special</a:t>
          </a:r>
          <a:r>
            <a:rPr lang="pl-PL" b="0" i="0" dirty="0"/>
            <a:t> </a:t>
          </a:r>
          <a:r>
            <a:rPr lang="pl-PL" b="0" i="0" dirty="0" err="1"/>
            <a:t>needs</a:t>
          </a:r>
          <a:endParaRPr lang="pl-PL" dirty="0"/>
        </a:p>
      </dgm:t>
    </dgm:pt>
    <dgm:pt modelId="{A68103BA-E6C5-4824-B2CD-1DA3573B64C8}" cxnId="{50AB5F79-5A98-4E29-BDB2-268B65087CE4}" type="parTrans">
      <dgm:prSet/>
      <dgm:spPr/>
      <dgm:t>
        <a:bodyPr/>
        <a:lstStyle/>
        <a:p>
          <a:endParaRPr lang="pl-PL"/>
        </a:p>
      </dgm:t>
    </dgm:pt>
    <dgm:pt modelId="{8CCBA06E-3772-41BC-AA8B-C3400B7D8D80}" cxnId="{50AB5F79-5A98-4E29-BDB2-268B65087CE4}" type="sibTrans">
      <dgm:prSet/>
      <dgm:spPr/>
      <dgm:t>
        <a:bodyPr/>
        <a:lstStyle/>
        <a:p>
          <a:endParaRPr lang="pl-PL"/>
        </a:p>
      </dgm:t>
    </dgm:pt>
    <dgm:pt modelId="{2BD267B1-BCC7-47CE-844F-B2D4716FB926}">
      <dgm:prSet phldrT="[Tekst]"/>
      <dgm:spPr/>
      <dgm:t>
        <a:bodyPr/>
        <a:lstStyle/>
        <a:p>
          <a:r>
            <a:rPr lang="en-US" dirty="0"/>
            <a:t>The help with contacts on the faculty</a:t>
          </a:r>
          <a:endParaRPr lang="pl-PL" dirty="0"/>
        </a:p>
      </dgm:t>
    </dgm:pt>
    <dgm:pt modelId="{C3F29FB3-9AF9-4579-A295-F0DB1A733FFE}" cxnId="{D931921A-3679-4C50-B49D-3A1E84830598}" type="parTrans">
      <dgm:prSet/>
      <dgm:spPr/>
      <dgm:t>
        <a:bodyPr/>
        <a:lstStyle/>
        <a:p>
          <a:endParaRPr lang="pl-PL"/>
        </a:p>
      </dgm:t>
    </dgm:pt>
    <dgm:pt modelId="{96E7DC74-DDE5-4C38-B7DC-1833F715DC6E}" cxnId="{D931921A-3679-4C50-B49D-3A1E84830598}" type="sibTrans">
      <dgm:prSet/>
      <dgm:spPr/>
      <dgm:t>
        <a:bodyPr/>
        <a:lstStyle/>
        <a:p>
          <a:endParaRPr lang="pl-PL"/>
        </a:p>
      </dgm:t>
    </dgm:pt>
    <dgm:pt modelId="{44880848-A2CE-4EE2-80F0-C4E9F62B6D48}">
      <dgm:prSet phldrT="[Tekst]"/>
      <dgm:spPr/>
      <dgm:t>
        <a:bodyPr/>
        <a:lstStyle/>
        <a:p>
          <a:r>
            <a:rPr lang="pl-PL" dirty="0"/>
            <a:t>Single </a:t>
          </a:r>
          <a:r>
            <a:rPr lang="pl-PL" dirty="0" err="1"/>
            <a:t>rooms</a:t>
          </a:r>
          <a:r>
            <a:rPr lang="pl-PL" dirty="0"/>
            <a:t> in </a:t>
          </a:r>
          <a:r>
            <a:rPr lang="pl-PL" dirty="0" err="1"/>
            <a:t>dormitories</a:t>
          </a:r>
          <a:endParaRPr lang="pl-PL" dirty="0"/>
        </a:p>
      </dgm:t>
    </dgm:pt>
    <dgm:pt modelId="{7660688D-B86D-4C8C-B51A-16175DF9D074}" cxnId="{3A68951C-D698-4EBA-96C4-6EE649F97B54}" type="parTrans">
      <dgm:prSet/>
      <dgm:spPr/>
      <dgm:t>
        <a:bodyPr/>
        <a:lstStyle/>
        <a:p>
          <a:endParaRPr lang="pl-PL"/>
        </a:p>
      </dgm:t>
    </dgm:pt>
    <dgm:pt modelId="{B971A656-92F8-4EE3-BA5E-84733D72D5CC}" cxnId="{3A68951C-D698-4EBA-96C4-6EE649F97B54}" type="sibTrans">
      <dgm:prSet/>
      <dgm:spPr/>
      <dgm:t>
        <a:bodyPr/>
        <a:lstStyle/>
        <a:p>
          <a:endParaRPr lang="pl-PL"/>
        </a:p>
      </dgm:t>
    </dgm:pt>
    <dgm:pt modelId="{DC611F95-120E-4AF0-A9D5-1E21034ED313}" type="pres">
      <dgm:prSet presAssocID="{481CFC2F-63C0-4210-A6CA-502A8C1728ED}" presName="compositeShape" presStyleCnt="0">
        <dgm:presLayoutVars>
          <dgm:dir/>
          <dgm:resizeHandles/>
        </dgm:presLayoutVars>
      </dgm:prSet>
      <dgm:spPr/>
    </dgm:pt>
    <dgm:pt modelId="{3661FDC1-85D7-4896-A186-36AB28077B30}" type="pres">
      <dgm:prSet presAssocID="{481CFC2F-63C0-4210-A6CA-502A8C1728ED}" presName="pyramid" presStyleLbl="node1" presStyleIdx="0" presStyleCnt="1" custLinFactNeighborX="2509" custLinFactNeighborY="-11665"/>
      <dgm:spPr/>
    </dgm:pt>
    <dgm:pt modelId="{7B5C420A-8E5A-4722-93C5-2C1B6BFE109F}" type="pres">
      <dgm:prSet presAssocID="{481CFC2F-63C0-4210-A6CA-502A8C1728ED}" presName="theList" presStyleCnt="0"/>
      <dgm:spPr/>
    </dgm:pt>
    <dgm:pt modelId="{AB152BB7-BE92-4155-992F-55BB099C8B0B}" type="pres">
      <dgm:prSet presAssocID="{7CE11A70-D2FF-4549-95F7-37E4EFA6D9B0}" presName="aNode" presStyleLbl="fgAcc1" presStyleIdx="0" presStyleCnt="7">
        <dgm:presLayoutVars>
          <dgm:bulletEnabled val="1"/>
        </dgm:presLayoutVars>
      </dgm:prSet>
      <dgm:spPr/>
    </dgm:pt>
    <dgm:pt modelId="{F1827969-848D-440E-9AC2-4EE1DEA5EAA9}" type="pres">
      <dgm:prSet presAssocID="{7CE11A70-D2FF-4549-95F7-37E4EFA6D9B0}" presName="aSpace" presStyleCnt="0"/>
      <dgm:spPr/>
    </dgm:pt>
    <dgm:pt modelId="{381AE81A-58A9-4EC3-B4E2-8DAFC6CDB290}" type="pres">
      <dgm:prSet presAssocID="{25FD2654-F12F-45A8-A864-E085E14D3771}" presName="aNode" presStyleLbl="fgAcc1" presStyleIdx="1" presStyleCnt="7">
        <dgm:presLayoutVars>
          <dgm:bulletEnabled val="1"/>
        </dgm:presLayoutVars>
      </dgm:prSet>
      <dgm:spPr/>
    </dgm:pt>
    <dgm:pt modelId="{97F1ED31-DBCF-428A-90BB-4F7A48EFFF86}" type="pres">
      <dgm:prSet presAssocID="{25FD2654-F12F-45A8-A864-E085E14D3771}" presName="aSpace" presStyleCnt="0"/>
      <dgm:spPr/>
    </dgm:pt>
    <dgm:pt modelId="{5EE1682B-A819-489A-A2CC-DFAA15D0A0CD}" type="pres">
      <dgm:prSet presAssocID="{EFAC01A6-AED5-4B36-8ADA-F9285846FB6F}" presName="aNode" presStyleLbl="fgAcc1" presStyleIdx="2" presStyleCnt="7">
        <dgm:presLayoutVars>
          <dgm:bulletEnabled val="1"/>
        </dgm:presLayoutVars>
      </dgm:prSet>
      <dgm:spPr/>
    </dgm:pt>
    <dgm:pt modelId="{CE806012-BB40-439C-9EDE-191A96680F37}" type="pres">
      <dgm:prSet presAssocID="{EFAC01A6-AED5-4B36-8ADA-F9285846FB6F}" presName="aSpace" presStyleCnt="0"/>
      <dgm:spPr/>
    </dgm:pt>
    <dgm:pt modelId="{9F498F4C-7DE3-4826-B235-BA53CEE02A2A}" type="pres">
      <dgm:prSet presAssocID="{44880848-A2CE-4EE2-80F0-C4E9F62B6D48}" presName="aNode" presStyleLbl="fgAcc1" presStyleIdx="3" presStyleCnt="7">
        <dgm:presLayoutVars>
          <dgm:bulletEnabled val="1"/>
        </dgm:presLayoutVars>
      </dgm:prSet>
      <dgm:spPr/>
    </dgm:pt>
    <dgm:pt modelId="{5EEE2168-F78A-47F1-94F6-6CB6B385ED4E}" type="pres">
      <dgm:prSet presAssocID="{44880848-A2CE-4EE2-80F0-C4E9F62B6D48}" presName="aSpace" presStyleCnt="0"/>
      <dgm:spPr/>
    </dgm:pt>
    <dgm:pt modelId="{8AE02370-3590-4E3A-BD2F-B8122974850B}" type="pres">
      <dgm:prSet presAssocID="{D2BF40C9-141C-4443-B158-A9760868D88A}" presName="aNode" presStyleLbl="fgAcc1" presStyleIdx="4" presStyleCnt="7">
        <dgm:presLayoutVars>
          <dgm:bulletEnabled val="1"/>
        </dgm:presLayoutVars>
      </dgm:prSet>
      <dgm:spPr/>
    </dgm:pt>
    <dgm:pt modelId="{10077231-72F2-4C4F-B325-F9B77A3D6D63}" type="pres">
      <dgm:prSet presAssocID="{D2BF40C9-141C-4443-B158-A9760868D88A}" presName="aSpace" presStyleCnt="0"/>
      <dgm:spPr/>
    </dgm:pt>
    <dgm:pt modelId="{8E94F234-1C44-49A9-9565-144ABDCE086F}" type="pres">
      <dgm:prSet presAssocID="{8D4558AE-D6F1-4513-8AE0-DF5A6AC66A94}" presName="aNode" presStyleLbl="fgAcc1" presStyleIdx="5" presStyleCnt="7">
        <dgm:presLayoutVars>
          <dgm:bulletEnabled val="1"/>
        </dgm:presLayoutVars>
      </dgm:prSet>
      <dgm:spPr/>
    </dgm:pt>
    <dgm:pt modelId="{20FEDE70-23E1-4F79-B19F-0C8F047179DD}" type="pres">
      <dgm:prSet presAssocID="{8D4558AE-D6F1-4513-8AE0-DF5A6AC66A94}" presName="aSpace" presStyleCnt="0"/>
      <dgm:spPr/>
    </dgm:pt>
    <dgm:pt modelId="{CC2F14BF-7B53-4FE9-9072-C60B891694F2}" type="pres">
      <dgm:prSet presAssocID="{2BD267B1-BCC7-47CE-844F-B2D4716FB926}" presName="aNode" presStyleLbl="fgAcc1" presStyleIdx="6" presStyleCnt="7">
        <dgm:presLayoutVars>
          <dgm:bulletEnabled val="1"/>
        </dgm:presLayoutVars>
      </dgm:prSet>
      <dgm:spPr/>
    </dgm:pt>
    <dgm:pt modelId="{61EE74E9-76F6-4F49-9183-A79090296B0B}" type="pres">
      <dgm:prSet presAssocID="{2BD267B1-BCC7-47CE-844F-B2D4716FB926}" presName="aSpace" presStyleCnt="0"/>
      <dgm:spPr/>
    </dgm:pt>
  </dgm:ptLst>
  <dgm:cxnLst>
    <dgm:cxn modelId="{BA1A900A-897B-4F0C-B6A7-096A885F3AFB}" srcId="{481CFC2F-63C0-4210-A6CA-502A8C1728ED}" destId="{D2BF40C9-141C-4443-B158-A9760868D88A}" srcOrd="4" destOrd="0" parTransId="{DDF88D22-62D3-40E0-B24A-4124B45E3807}" sibTransId="{25CFD33E-96EA-4131-9E92-6E679218B2C6}"/>
    <dgm:cxn modelId="{D931921A-3679-4C50-B49D-3A1E84830598}" srcId="{481CFC2F-63C0-4210-A6CA-502A8C1728ED}" destId="{2BD267B1-BCC7-47CE-844F-B2D4716FB926}" srcOrd="6" destOrd="0" parTransId="{C3F29FB3-9AF9-4579-A295-F0DB1A733FFE}" sibTransId="{96E7DC74-DDE5-4C38-B7DC-1833F715DC6E}"/>
    <dgm:cxn modelId="{3A68951C-D698-4EBA-96C4-6EE649F97B54}" srcId="{481CFC2F-63C0-4210-A6CA-502A8C1728ED}" destId="{44880848-A2CE-4EE2-80F0-C4E9F62B6D48}" srcOrd="3" destOrd="0" parTransId="{7660688D-B86D-4C8C-B51A-16175DF9D074}" sibTransId="{B971A656-92F8-4EE3-BA5E-84733D72D5CC}"/>
    <dgm:cxn modelId="{AD97BC2E-6F02-47F0-8161-F89F25DC126E}" type="presOf" srcId="{25FD2654-F12F-45A8-A864-E085E14D3771}" destId="{381AE81A-58A9-4EC3-B4E2-8DAFC6CDB290}" srcOrd="0" destOrd="0" presId="urn:microsoft.com/office/officeart/2005/8/layout/pyramid2"/>
    <dgm:cxn modelId="{EB917E6A-9C64-464E-A0F5-DC92061FC06E}" srcId="{481CFC2F-63C0-4210-A6CA-502A8C1728ED}" destId="{7CE11A70-D2FF-4549-95F7-37E4EFA6D9B0}" srcOrd="0" destOrd="0" parTransId="{6C34F512-5A56-4550-A286-67C0A4183BF1}" sibTransId="{30E21FF0-F7C7-4503-9E9B-DD1D8E3A3909}"/>
    <dgm:cxn modelId="{42A38B56-83EF-4595-A263-A115A6C9E54C}" type="presOf" srcId="{D2BF40C9-141C-4443-B158-A9760868D88A}" destId="{8AE02370-3590-4E3A-BD2F-B8122974850B}" srcOrd="0" destOrd="0" presId="urn:microsoft.com/office/officeart/2005/8/layout/pyramid2"/>
    <dgm:cxn modelId="{50AB5F79-5A98-4E29-BDB2-268B65087CE4}" srcId="{481CFC2F-63C0-4210-A6CA-502A8C1728ED}" destId="{8D4558AE-D6F1-4513-8AE0-DF5A6AC66A94}" srcOrd="5" destOrd="0" parTransId="{A68103BA-E6C5-4824-B2CD-1DA3573B64C8}" sibTransId="{8CCBA06E-3772-41BC-AA8B-C3400B7D8D80}"/>
    <dgm:cxn modelId="{D0F6B45A-B59E-4125-BD6D-F98CC57877B9}" srcId="{481CFC2F-63C0-4210-A6CA-502A8C1728ED}" destId="{25FD2654-F12F-45A8-A864-E085E14D3771}" srcOrd="1" destOrd="0" parTransId="{94D648A0-414D-427B-839C-15E52DCAFD37}" sibTransId="{01A494FC-60F6-4BCE-9661-9C13493114AF}"/>
    <dgm:cxn modelId="{6EDF01A0-F592-4ABF-8FC9-5FB2685E6B82}" type="presOf" srcId="{481CFC2F-63C0-4210-A6CA-502A8C1728ED}" destId="{DC611F95-120E-4AF0-A9D5-1E21034ED313}" srcOrd="0" destOrd="0" presId="urn:microsoft.com/office/officeart/2005/8/layout/pyramid2"/>
    <dgm:cxn modelId="{61F7F1CF-A4DD-48A9-B526-1240D0A61E40}" type="presOf" srcId="{7CE11A70-D2FF-4549-95F7-37E4EFA6D9B0}" destId="{AB152BB7-BE92-4155-992F-55BB099C8B0B}" srcOrd="0" destOrd="0" presId="urn:microsoft.com/office/officeart/2005/8/layout/pyramid2"/>
    <dgm:cxn modelId="{544A29D2-EC64-4BD7-9686-34C7A69C4E0A}" type="presOf" srcId="{2BD267B1-BCC7-47CE-844F-B2D4716FB926}" destId="{CC2F14BF-7B53-4FE9-9072-C60B891694F2}" srcOrd="0" destOrd="0" presId="urn:microsoft.com/office/officeart/2005/8/layout/pyramid2"/>
    <dgm:cxn modelId="{0A6B08D7-B214-4D5D-9A9D-A04FF49185A8}" srcId="{481CFC2F-63C0-4210-A6CA-502A8C1728ED}" destId="{EFAC01A6-AED5-4B36-8ADA-F9285846FB6F}" srcOrd="2" destOrd="0" parTransId="{5A257F13-9E5E-4035-ABAA-FAD64069F838}" sibTransId="{AFAB5554-CF24-4A9F-B0C1-752ECB728013}"/>
    <dgm:cxn modelId="{2D08B4E1-078F-4095-9BE5-9CE1858672D2}" type="presOf" srcId="{44880848-A2CE-4EE2-80F0-C4E9F62B6D48}" destId="{9F498F4C-7DE3-4826-B235-BA53CEE02A2A}" srcOrd="0" destOrd="0" presId="urn:microsoft.com/office/officeart/2005/8/layout/pyramid2"/>
    <dgm:cxn modelId="{668089E2-120B-4E86-87B4-0EB97F22D1B8}" type="presOf" srcId="{8D4558AE-D6F1-4513-8AE0-DF5A6AC66A94}" destId="{8E94F234-1C44-49A9-9565-144ABDCE086F}" srcOrd="0" destOrd="0" presId="urn:microsoft.com/office/officeart/2005/8/layout/pyramid2"/>
    <dgm:cxn modelId="{7D2449E6-3778-4AD8-962A-9DD3593E2961}" type="presOf" srcId="{EFAC01A6-AED5-4B36-8ADA-F9285846FB6F}" destId="{5EE1682B-A819-489A-A2CC-DFAA15D0A0CD}" srcOrd="0" destOrd="0" presId="urn:microsoft.com/office/officeart/2005/8/layout/pyramid2"/>
    <dgm:cxn modelId="{288F987C-9985-44A7-B3EE-6DB554431179}" type="presParOf" srcId="{DC611F95-120E-4AF0-A9D5-1E21034ED313}" destId="{3661FDC1-85D7-4896-A186-36AB28077B30}" srcOrd="0" destOrd="0" presId="urn:microsoft.com/office/officeart/2005/8/layout/pyramid2"/>
    <dgm:cxn modelId="{2348080A-F0CA-4137-A77A-6294922CF760}" type="presParOf" srcId="{DC611F95-120E-4AF0-A9D5-1E21034ED313}" destId="{7B5C420A-8E5A-4722-93C5-2C1B6BFE109F}" srcOrd="1" destOrd="0" presId="urn:microsoft.com/office/officeart/2005/8/layout/pyramid2"/>
    <dgm:cxn modelId="{CBDF1BB6-657A-4624-997E-8C19CA38E2CD}" type="presParOf" srcId="{7B5C420A-8E5A-4722-93C5-2C1B6BFE109F}" destId="{AB152BB7-BE92-4155-992F-55BB099C8B0B}" srcOrd="0" destOrd="0" presId="urn:microsoft.com/office/officeart/2005/8/layout/pyramid2"/>
    <dgm:cxn modelId="{994BF4E7-21FD-4D47-9188-BA05FC6E7E9A}" type="presParOf" srcId="{7B5C420A-8E5A-4722-93C5-2C1B6BFE109F}" destId="{F1827969-848D-440E-9AC2-4EE1DEA5EAA9}" srcOrd="1" destOrd="0" presId="urn:microsoft.com/office/officeart/2005/8/layout/pyramid2"/>
    <dgm:cxn modelId="{5EB14706-FA36-42E9-836F-FA7E371154B0}" type="presParOf" srcId="{7B5C420A-8E5A-4722-93C5-2C1B6BFE109F}" destId="{381AE81A-58A9-4EC3-B4E2-8DAFC6CDB290}" srcOrd="2" destOrd="0" presId="urn:microsoft.com/office/officeart/2005/8/layout/pyramid2"/>
    <dgm:cxn modelId="{AB60CE21-505C-4D66-98B1-70A42F97C01E}" type="presParOf" srcId="{7B5C420A-8E5A-4722-93C5-2C1B6BFE109F}" destId="{97F1ED31-DBCF-428A-90BB-4F7A48EFFF86}" srcOrd="3" destOrd="0" presId="urn:microsoft.com/office/officeart/2005/8/layout/pyramid2"/>
    <dgm:cxn modelId="{E38D2955-A9F6-498C-89F2-7E2B2078070B}" type="presParOf" srcId="{7B5C420A-8E5A-4722-93C5-2C1B6BFE109F}" destId="{5EE1682B-A819-489A-A2CC-DFAA15D0A0CD}" srcOrd="4" destOrd="0" presId="urn:microsoft.com/office/officeart/2005/8/layout/pyramid2"/>
    <dgm:cxn modelId="{93F1C2C3-1B0F-46B2-BE0A-CDE8DCDE9561}" type="presParOf" srcId="{7B5C420A-8E5A-4722-93C5-2C1B6BFE109F}" destId="{CE806012-BB40-439C-9EDE-191A96680F37}" srcOrd="5" destOrd="0" presId="urn:microsoft.com/office/officeart/2005/8/layout/pyramid2"/>
    <dgm:cxn modelId="{303F3B88-C59D-4E15-8D67-8179F74D14A2}" type="presParOf" srcId="{7B5C420A-8E5A-4722-93C5-2C1B6BFE109F}" destId="{9F498F4C-7DE3-4826-B235-BA53CEE02A2A}" srcOrd="6" destOrd="0" presId="urn:microsoft.com/office/officeart/2005/8/layout/pyramid2"/>
    <dgm:cxn modelId="{F9A1DD32-A38D-41A2-AF9E-4CDCF5622158}" type="presParOf" srcId="{7B5C420A-8E5A-4722-93C5-2C1B6BFE109F}" destId="{5EEE2168-F78A-47F1-94F6-6CB6B385ED4E}" srcOrd="7" destOrd="0" presId="urn:microsoft.com/office/officeart/2005/8/layout/pyramid2"/>
    <dgm:cxn modelId="{F8E192CD-B087-4AB4-AB5C-38588789CE45}" type="presParOf" srcId="{7B5C420A-8E5A-4722-93C5-2C1B6BFE109F}" destId="{8AE02370-3590-4E3A-BD2F-B8122974850B}" srcOrd="8" destOrd="0" presId="urn:microsoft.com/office/officeart/2005/8/layout/pyramid2"/>
    <dgm:cxn modelId="{D10EE89A-69EA-4801-A8FC-F436065E0421}" type="presParOf" srcId="{7B5C420A-8E5A-4722-93C5-2C1B6BFE109F}" destId="{10077231-72F2-4C4F-B325-F9B77A3D6D63}" srcOrd="9" destOrd="0" presId="urn:microsoft.com/office/officeart/2005/8/layout/pyramid2"/>
    <dgm:cxn modelId="{03366B0F-919C-46E0-83AF-1F5BDFD8FA84}" type="presParOf" srcId="{7B5C420A-8E5A-4722-93C5-2C1B6BFE109F}" destId="{8E94F234-1C44-49A9-9565-144ABDCE086F}" srcOrd="10" destOrd="0" presId="urn:microsoft.com/office/officeart/2005/8/layout/pyramid2"/>
    <dgm:cxn modelId="{386E9ACB-ACCA-49B8-9799-774337E3E6EB}" type="presParOf" srcId="{7B5C420A-8E5A-4722-93C5-2C1B6BFE109F}" destId="{20FEDE70-23E1-4F79-B19F-0C8F047179DD}" srcOrd="11" destOrd="0" presId="urn:microsoft.com/office/officeart/2005/8/layout/pyramid2"/>
    <dgm:cxn modelId="{3569BC93-CF88-4FEA-A097-B38676D3D739}" type="presParOf" srcId="{7B5C420A-8E5A-4722-93C5-2C1B6BFE109F}" destId="{CC2F14BF-7B53-4FE9-9072-C60B891694F2}" srcOrd="12" destOrd="0" presId="urn:microsoft.com/office/officeart/2005/8/layout/pyramid2"/>
    <dgm:cxn modelId="{BDCCF6CE-BC11-4656-84F1-4FD26EA07C21}" type="presParOf" srcId="{7B5C420A-8E5A-4722-93C5-2C1B6BFE109F}" destId="{61EE74E9-76F6-4F49-9183-A79090296B0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1CFC2F-63C0-4210-A6CA-502A8C1728ED}" type="doc">
      <dgm:prSet loTypeId="urn:microsoft.com/office/officeart/2005/8/layout/pyramid2" loCatId="list" qsTypeId="urn:microsoft.com/office/officeart/2005/8/quickstyle/simple1" qsCatId="simple" csTypeId="urn:microsoft.com/office/officeart/2005/8/colors/accent6_5" csCatId="accent6" phldr="1"/>
      <dgm:spPr/>
    </dgm:pt>
    <dgm:pt modelId="{25FD2654-F12F-45A8-A864-E085E14D3771}">
      <dgm:prSet phldrT="[Tekst]"/>
      <dgm:spPr/>
      <dgm:t>
        <a:bodyPr/>
        <a:lstStyle/>
        <a:p>
          <a:r>
            <a:rPr lang="pl-PL" dirty="0" err="1"/>
            <a:t>Equipment</a:t>
          </a:r>
          <a:r>
            <a:rPr lang="pl-PL" dirty="0"/>
            <a:t> </a:t>
          </a:r>
          <a:r>
            <a:rPr lang="pl-PL" dirty="0" err="1"/>
            <a:t>rental</a:t>
          </a:r>
          <a:endParaRPr lang="pl-PL" dirty="0"/>
        </a:p>
      </dgm:t>
    </dgm:pt>
    <dgm:pt modelId="{94D648A0-414D-427B-839C-15E52DCAFD37}" cxnId="{D0F6B45A-B59E-4125-BD6D-F98CC57877B9}" type="parTrans">
      <dgm:prSet/>
      <dgm:spPr/>
      <dgm:t>
        <a:bodyPr/>
        <a:lstStyle/>
        <a:p>
          <a:endParaRPr lang="pl-PL"/>
        </a:p>
      </dgm:t>
    </dgm:pt>
    <dgm:pt modelId="{01A494FC-60F6-4BCE-9661-9C13493114AF}" cxnId="{D0F6B45A-B59E-4125-BD6D-F98CC57877B9}" type="sibTrans">
      <dgm:prSet/>
      <dgm:spPr/>
      <dgm:t>
        <a:bodyPr/>
        <a:lstStyle/>
        <a:p>
          <a:endParaRPr lang="pl-PL"/>
        </a:p>
      </dgm:t>
    </dgm:pt>
    <dgm:pt modelId="{13426135-F8BE-44B0-96A6-A3088BDEC3D7}">
      <dgm:prSet phldrT="[Tekst]"/>
      <dgm:spPr/>
      <dgm:t>
        <a:bodyPr/>
        <a:lstStyle/>
        <a:p>
          <a:r>
            <a:rPr lang="pl-PL" b="0" i="0" dirty="0"/>
            <a:t>Integration and Training </a:t>
          </a:r>
          <a:r>
            <a:rPr lang="pl-PL" b="0" i="0" dirty="0" err="1"/>
            <a:t>Camp</a:t>
          </a:r>
          <a:endParaRPr lang="pl-PL" dirty="0"/>
        </a:p>
      </dgm:t>
    </dgm:pt>
    <dgm:pt modelId="{E53AD321-2C38-4DFF-B950-DA988BFDFECC}" cxnId="{ACB14D2B-A41F-4B68-9795-FEA2038DD0D2}" type="parTrans">
      <dgm:prSet/>
      <dgm:spPr/>
      <dgm:t>
        <a:bodyPr/>
        <a:lstStyle/>
        <a:p>
          <a:endParaRPr lang="pl-PL"/>
        </a:p>
      </dgm:t>
    </dgm:pt>
    <dgm:pt modelId="{5D7B09C4-176D-486B-B657-C0EA4EFCCD9E}" cxnId="{ACB14D2B-A41F-4B68-9795-FEA2038DD0D2}" type="sibTrans">
      <dgm:prSet/>
      <dgm:spPr/>
      <dgm:t>
        <a:bodyPr/>
        <a:lstStyle/>
        <a:p>
          <a:endParaRPr lang="pl-PL"/>
        </a:p>
      </dgm:t>
    </dgm:pt>
    <dgm:pt modelId="{E5419339-A47F-4817-8B40-ECFF86F95E32}">
      <dgm:prSet phldrT="[Tekst]"/>
      <dgm:spPr/>
      <dgm:t>
        <a:bodyPr/>
        <a:lstStyle/>
        <a:p>
          <a:r>
            <a:rPr lang="pl-PL"/>
            <a:t>Teaching material adaptation</a:t>
          </a:r>
          <a:endParaRPr lang="pl-PL" dirty="0"/>
        </a:p>
      </dgm:t>
    </dgm:pt>
    <dgm:pt modelId="{455D3943-5053-4D18-BFA4-8B5CB9047559}" cxnId="{C1C3564A-DCAA-4957-BDF8-11A05109ADA3}" type="parTrans">
      <dgm:prSet/>
      <dgm:spPr/>
      <dgm:t>
        <a:bodyPr/>
        <a:lstStyle/>
        <a:p>
          <a:endParaRPr lang="pl-PL"/>
        </a:p>
      </dgm:t>
    </dgm:pt>
    <dgm:pt modelId="{77D8E621-07B8-4253-8372-BAC50E5FEF11}" cxnId="{C1C3564A-DCAA-4957-BDF8-11A05109ADA3}" type="sibTrans">
      <dgm:prSet/>
      <dgm:spPr/>
      <dgm:t>
        <a:bodyPr/>
        <a:lstStyle/>
        <a:p>
          <a:endParaRPr lang="pl-PL"/>
        </a:p>
      </dgm:t>
    </dgm:pt>
    <dgm:pt modelId="{DC611F95-120E-4AF0-A9D5-1E21034ED313}" type="pres">
      <dgm:prSet presAssocID="{481CFC2F-63C0-4210-A6CA-502A8C1728ED}" presName="compositeShape" presStyleCnt="0">
        <dgm:presLayoutVars>
          <dgm:dir/>
          <dgm:resizeHandles/>
        </dgm:presLayoutVars>
      </dgm:prSet>
      <dgm:spPr/>
    </dgm:pt>
    <dgm:pt modelId="{3661FDC1-85D7-4896-A186-36AB28077B30}" type="pres">
      <dgm:prSet presAssocID="{481CFC2F-63C0-4210-A6CA-502A8C1728ED}" presName="pyramid" presStyleLbl="node1" presStyleIdx="0" presStyleCnt="1"/>
      <dgm:spPr/>
    </dgm:pt>
    <dgm:pt modelId="{7B5C420A-8E5A-4722-93C5-2C1B6BFE109F}" type="pres">
      <dgm:prSet presAssocID="{481CFC2F-63C0-4210-A6CA-502A8C1728ED}" presName="theList" presStyleCnt="0"/>
      <dgm:spPr/>
    </dgm:pt>
    <dgm:pt modelId="{381AE81A-58A9-4EC3-B4E2-8DAFC6CDB290}" type="pres">
      <dgm:prSet presAssocID="{25FD2654-F12F-45A8-A864-E085E14D3771}" presName="aNode" presStyleLbl="fgAcc1" presStyleIdx="0" presStyleCnt="3">
        <dgm:presLayoutVars>
          <dgm:bulletEnabled val="1"/>
        </dgm:presLayoutVars>
      </dgm:prSet>
      <dgm:spPr/>
    </dgm:pt>
    <dgm:pt modelId="{97F1ED31-DBCF-428A-90BB-4F7A48EFFF86}" type="pres">
      <dgm:prSet presAssocID="{25FD2654-F12F-45A8-A864-E085E14D3771}" presName="aSpace" presStyleCnt="0"/>
      <dgm:spPr/>
    </dgm:pt>
    <dgm:pt modelId="{F7CD1C25-531B-455D-8575-9440BA2112ED}" type="pres">
      <dgm:prSet presAssocID="{13426135-F8BE-44B0-96A6-A3088BDEC3D7}" presName="aNode" presStyleLbl="fgAcc1" presStyleIdx="1" presStyleCnt="3">
        <dgm:presLayoutVars>
          <dgm:bulletEnabled val="1"/>
        </dgm:presLayoutVars>
      </dgm:prSet>
      <dgm:spPr/>
    </dgm:pt>
    <dgm:pt modelId="{6CE42470-01B0-4789-AEE8-5562416D9ECC}" type="pres">
      <dgm:prSet presAssocID="{13426135-F8BE-44B0-96A6-A3088BDEC3D7}" presName="aSpace" presStyleCnt="0"/>
      <dgm:spPr/>
    </dgm:pt>
    <dgm:pt modelId="{0C4FEB77-305F-4D08-B472-1CBC399C38EF}" type="pres">
      <dgm:prSet presAssocID="{E5419339-A47F-4817-8B40-ECFF86F95E32}" presName="aNode" presStyleLbl="fgAcc1" presStyleIdx="2" presStyleCnt="3">
        <dgm:presLayoutVars>
          <dgm:bulletEnabled val="1"/>
        </dgm:presLayoutVars>
      </dgm:prSet>
      <dgm:spPr/>
    </dgm:pt>
    <dgm:pt modelId="{3A124533-C388-43FE-AC9D-23B00BC4396A}" type="pres">
      <dgm:prSet presAssocID="{E5419339-A47F-4817-8B40-ECFF86F95E32}" presName="aSpace" presStyleCnt="0"/>
      <dgm:spPr/>
    </dgm:pt>
  </dgm:ptLst>
  <dgm:cxnLst>
    <dgm:cxn modelId="{ACB14D2B-A41F-4B68-9795-FEA2038DD0D2}" srcId="{481CFC2F-63C0-4210-A6CA-502A8C1728ED}" destId="{13426135-F8BE-44B0-96A6-A3088BDEC3D7}" srcOrd="1" destOrd="0" parTransId="{E53AD321-2C38-4DFF-B950-DA988BFDFECC}" sibTransId="{5D7B09C4-176D-486B-B657-C0EA4EFCCD9E}"/>
    <dgm:cxn modelId="{AD97BC2E-6F02-47F0-8161-F89F25DC126E}" type="presOf" srcId="{25FD2654-F12F-45A8-A864-E085E14D3771}" destId="{381AE81A-58A9-4EC3-B4E2-8DAFC6CDB290}" srcOrd="0" destOrd="0" presId="urn:microsoft.com/office/officeart/2005/8/layout/pyramid2"/>
    <dgm:cxn modelId="{C1C3564A-DCAA-4957-BDF8-11A05109ADA3}" srcId="{481CFC2F-63C0-4210-A6CA-502A8C1728ED}" destId="{E5419339-A47F-4817-8B40-ECFF86F95E32}" srcOrd="2" destOrd="0" parTransId="{455D3943-5053-4D18-BFA4-8B5CB9047559}" sibTransId="{77D8E621-07B8-4253-8372-BAC50E5FEF11}"/>
    <dgm:cxn modelId="{D0F6B45A-B59E-4125-BD6D-F98CC57877B9}" srcId="{481CFC2F-63C0-4210-A6CA-502A8C1728ED}" destId="{25FD2654-F12F-45A8-A864-E085E14D3771}" srcOrd="0" destOrd="0" parTransId="{94D648A0-414D-427B-839C-15E52DCAFD37}" sibTransId="{01A494FC-60F6-4BCE-9661-9C13493114AF}"/>
    <dgm:cxn modelId="{82A88F8A-EBE8-45FD-949B-5B68CBA76733}" type="presOf" srcId="{E5419339-A47F-4817-8B40-ECFF86F95E32}" destId="{0C4FEB77-305F-4D08-B472-1CBC399C38EF}" srcOrd="0" destOrd="0" presId="urn:microsoft.com/office/officeart/2005/8/layout/pyramid2"/>
    <dgm:cxn modelId="{6EDF01A0-F592-4ABF-8FC9-5FB2685E6B82}" type="presOf" srcId="{481CFC2F-63C0-4210-A6CA-502A8C1728ED}" destId="{DC611F95-120E-4AF0-A9D5-1E21034ED313}" srcOrd="0" destOrd="0" presId="urn:microsoft.com/office/officeart/2005/8/layout/pyramid2"/>
    <dgm:cxn modelId="{39CC70CF-ACFA-49F2-82B0-8927499D40A2}" type="presOf" srcId="{13426135-F8BE-44B0-96A6-A3088BDEC3D7}" destId="{F7CD1C25-531B-455D-8575-9440BA2112ED}" srcOrd="0" destOrd="0" presId="urn:microsoft.com/office/officeart/2005/8/layout/pyramid2"/>
    <dgm:cxn modelId="{288F987C-9985-44A7-B3EE-6DB554431179}" type="presParOf" srcId="{DC611F95-120E-4AF0-A9D5-1E21034ED313}" destId="{3661FDC1-85D7-4896-A186-36AB28077B30}" srcOrd="0" destOrd="0" presId="urn:microsoft.com/office/officeart/2005/8/layout/pyramid2"/>
    <dgm:cxn modelId="{2348080A-F0CA-4137-A77A-6294922CF760}" type="presParOf" srcId="{DC611F95-120E-4AF0-A9D5-1E21034ED313}" destId="{7B5C420A-8E5A-4722-93C5-2C1B6BFE109F}" srcOrd="1" destOrd="0" presId="urn:microsoft.com/office/officeart/2005/8/layout/pyramid2"/>
    <dgm:cxn modelId="{5EB14706-FA36-42E9-836F-FA7E371154B0}" type="presParOf" srcId="{7B5C420A-8E5A-4722-93C5-2C1B6BFE109F}" destId="{381AE81A-58A9-4EC3-B4E2-8DAFC6CDB290}" srcOrd="0" destOrd="0" presId="urn:microsoft.com/office/officeart/2005/8/layout/pyramid2"/>
    <dgm:cxn modelId="{AB60CE21-505C-4D66-98B1-70A42F97C01E}" type="presParOf" srcId="{7B5C420A-8E5A-4722-93C5-2C1B6BFE109F}" destId="{97F1ED31-DBCF-428A-90BB-4F7A48EFFF86}" srcOrd="1" destOrd="0" presId="urn:microsoft.com/office/officeart/2005/8/layout/pyramid2"/>
    <dgm:cxn modelId="{B09A08E0-CD86-45D4-91EA-DC6D749EA480}" type="presParOf" srcId="{7B5C420A-8E5A-4722-93C5-2C1B6BFE109F}" destId="{F7CD1C25-531B-455D-8575-9440BA2112ED}" srcOrd="2" destOrd="0" presId="urn:microsoft.com/office/officeart/2005/8/layout/pyramid2"/>
    <dgm:cxn modelId="{F226B337-4B03-483C-9733-546C8B97A82E}" type="presParOf" srcId="{7B5C420A-8E5A-4722-93C5-2C1B6BFE109F}" destId="{6CE42470-01B0-4789-AEE8-5562416D9ECC}" srcOrd="3" destOrd="0" presId="urn:microsoft.com/office/officeart/2005/8/layout/pyramid2"/>
    <dgm:cxn modelId="{D2D31668-EDEE-4D14-A44E-934456CD0BDC}" type="presParOf" srcId="{7B5C420A-8E5A-4722-93C5-2C1B6BFE109F}" destId="{0C4FEB77-305F-4D08-B472-1CBC399C38EF}" srcOrd="4" destOrd="0" presId="urn:microsoft.com/office/officeart/2005/8/layout/pyramid2"/>
    <dgm:cxn modelId="{BE2B21E3-AC8B-44C3-AEA7-3BC1474FCB42}" type="presParOf" srcId="{7B5C420A-8E5A-4722-93C5-2C1B6BFE109F}" destId="{3A124533-C388-43FE-AC9D-23B00BC439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9A59EB-1E1B-49F3-A508-EEA88E71174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13E69B9-D55D-449F-83CC-4C6796F66EE8}">
      <dgm:prSet phldrT="[Tekst]"/>
      <dgm:spPr/>
      <dgm:t>
        <a:bodyPr/>
        <a:lstStyle/>
        <a:p>
          <a:r>
            <a:rPr lang="pl-PL" dirty="0">
              <a:solidFill>
                <a:srgbClr val="0070C0"/>
              </a:solidFill>
              <a:hlinkClick xmlns:r="http://schemas.openxmlformats.org/officeDocument/2006/relationships" r:id="rId1"/>
            </a:rPr>
            <a:t>dzd.pwr.edu.pl/en/accessibility-leaders/about-accessibility-leaders</a:t>
          </a:r>
          <a:endParaRPr lang="pl-PL" dirty="0">
            <a:solidFill>
              <a:srgbClr val="0070C0"/>
            </a:solidFill>
          </a:endParaRPr>
        </a:p>
      </dgm:t>
    </dgm:pt>
    <dgm:pt modelId="{C19F967D-31C9-44BB-A695-081E384D18F3}" cxnId="{7F39ABBD-7708-4181-977D-8F31D89FD103}" type="parTrans">
      <dgm:prSet/>
      <dgm:spPr/>
      <dgm:t>
        <a:bodyPr/>
        <a:lstStyle/>
        <a:p>
          <a:endParaRPr lang="pl-PL"/>
        </a:p>
      </dgm:t>
    </dgm:pt>
    <dgm:pt modelId="{54BEC52C-1F1B-4A3C-A7A3-76D01361B0B1}" cxnId="{7F39ABBD-7708-4181-977D-8F31D89FD103}" type="sibTrans">
      <dgm:prSet/>
      <dgm:spPr/>
      <dgm:t>
        <a:bodyPr/>
        <a:lstStyle/>
        <a:p>
          <a:endParaRPr lang="pl-PL"/>
        </a:p>
      </dgm:t>
    </dgm:pt>
    <dgm:pt modelId="{EC58C7E8-E022-4D1F-BFD9-0A105E18F6D9}" type="pres">
      <dgm:prSet presAssocID="{529A59EB-1E1B-49F3-A508-EEA88E71174F}" presName="Name0" presStyleCnt="0">
        <dgm:presLayoutVars>
          <dgm:chMax val="7"/>
          <dgm:chPref val="7"/>
          <dgm:dir/>
        </dgm:presLayoutVars>
      </dgm:prSet>
      <dgm:spPr/>
    </dgm:pt>
    <dgm:pt modelId="{4F8630B7-CEB1-43D5-9965-A95A036B1B27}" type="pres">
      <dgm:prSet presAssocID="{113E69B9-D55D-449F-83CC-4C6796F66EE8}" presName="parTx1" presStyleLbl="node1" presStyleIdx="0" presStyleCnt="1" custScaleX="123889"/>
      <dgm:spPr/>
    </dgm:pt>
    <dgm:pt modelId="{A7BE69D6-C94F-4EC3-BE28-1B73F4020685}" type="pres">
      <dgm:prSet presAssocID="{54BEC52C-1F1B-4A3C-A7A3-76D01361B0B1}" presName="picture1" presStyleCnt="0"/>
      <dgm:spPr/>
    </dgm:pt>
    <dgm:pt modelId="{7C52CE91-6F6A-491A-9E61-3B541E1A8AE7}" type="pres">
      <dgm:prSet presAssocID="{54BEC52C-1F1B-4A3C-A7A3-76D01361B0B1}" presName="imageRepeatNode" presStyleLbl="fgImgPlace1" presStyleIdx="0" presStyleCnt="1" custScaleX="71957" custScaleY="99464" custLinFactX="-100000" custLinFactNeighborX="-115890" custLinFactNeighborY="-7296"/>
      <dgm:spPr/>
    </dgm:pt>
  </dgm:ptLst>
  <dgm:cxnLst>
    <dgm:cxn modelId="{F930A638-9104-47DD-9938-ABE0DD391323}" type="presOf" srcId="{113E69B9-D55D-449F-83CC-4C6796F66EE8}" destId="{4F8630B7-CEB1-43D5-9965-A95A036B1B27}" srcOrd="0" destOrd="0" presId="urn:microsoft.com/office/officeart/2008/layout/AscendingPictureAccentProcess"/>
    <dgm:cxn modelId="{C3145EB9-AE52-4027-A23F-6A55A7D34F9E}" type="presOf" srcId="{529A59EB-1E1B-49F3-A508-EEA88E71174F}" destId="{EC58C7E8-E022-4D1F-BFD9-0A105E18F6D9}" srcOrd="0" destOrd="0" presId="urn:microsoft.com/office/officeart/2008/layout/AscendingPictureAccentProcess"/>
    <dgm:cxn modelId="{7F39ABBD-7708-4181-977D-8F31D89FD103}" srcId="{529A59EB-1E1B-49F3-A508-EEA88E71174F}" destId="{113E69B9-D55D-449F-83CC-4C6796F66EE8}" srcOrd="0" destOrd="0" parTransId="{C19F967D-31C9-44BB-A695-081E384D18F3}" sibTransId="{54BEC52C-1F1B-4A3C-A7A3-76D01361B0B1}"/>
    <dgm:cxn modelId="{0BE6D6F3-D7B8-419C-BBEE-825D88BF1D71}" type="presOf" srcId="{54BEC52C-1F1B-4A3C-A7A3-76D01361B0B1}" destId="{7C52CE91-6F6A-491A-9E61-3B541E1A8AE7}" srcOrd="0" destOrd="0" presId="urn:microsoft.com/office/officeart/2008/layout/AscendingPictureAccentProcess"/>
    <dgm:cxn modelId="{51A85E81-5F6C-416F-81FB-031AEFF7E23B}" type="presParOf" srcId="{EC58C7E8-E022-4D1F-BFD9-0A105E18F6D9}" destId="{4F8630B7-CEB1-43D5-9965-A95A036B1B27}" srcOrd="0" destOrd="0" presId="urn:microsoft.com/office/officeart/2008/layout/AscendingPictureAccentProcess"/>
    <dgm:cxn modelId="{A8BC8029-A264-4180-9A85-4D22CEA4EEBC}" type="presParOf" srcId="{EC58C7E8-E022-4D1F-BFD9-0A105E18F6D9}" destId="{A7BE69D6-C94F-4EC3-BE28-1B73F4020685}" srcOrd="1" destOrd="0" presId="urn:microsoft.com/office/officeart/2008/layout/AscendingPictureAccentProcess"/>
    <dgm:cxn modelId="{6AFEBC5D-9C6B-417A-A742-929F4E77BE43}" type="presParOf" srcId="{A7BE69D6-C94F-4EC3-BE28-1B73F4020685}" destId="{7C52CE91-6F6A-491A-9E61-3B541E1A8AE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8910638" cy="3030823"/>
        <a:chOff x="0" y="0"/>
        <a:chExt cx="8910638" cy="3030823"/>
      </a:xfrm>
    </dsp:grpSpPr>
    <dsp:sp modelId="{2EE9C31C-82D7-4914-A12E-59AFA5D83912}">
      <dsp:nvSpPr>
        <dsp:cNvPr id="4" name="Łuk blokowy 3"/>
        <dsp:cNvSpPr/>
      </dsp:nvSpPr>
      <dsp:spPr bwMode="white">
        <a:xfrm>
          <a:off x="-3399149" y="-539302"/>
          <a:ext cx="4109426" cy="4109426"/>
        </a:xfrm>
        <a:prstGeom prst="blockArc">
          <a:avLst>
            <a:gd name="adj1" fmla="val 18900000"/>
            <a:gd name="adj2" fmla="val 2700000"/>
            <a:gd name="adj3" fmla="val 441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3399149" y="-539302"/>
        <a:ext cx="4109426" cy="4109426"/>
      </dsp:txXfrm>
    </dsp:sp>
    <dsp:sp modelId="{96C15432-774B-4D75-9910-ABD3CAD600F8}">
      <dsp:nvSpPr>
        <dsp:cNvPr id="7" name="Prostokąt 6"/>
        <dsp:cNvSpPr/>
      </dsp:nvSpPr>
      <dsp:spPr bwMode="white">
        <a:xfrm>
          <a:off x="462504" y="303082"/>
          <a:ext cx="8448134" cy="60616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1143" tIns="45720" rIns="45720" bIns="4572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We offer psychological support and help to </a:t>
          </a:r>
          <a:r>
            <a:rPr lang="pl-PL" dirty="0" err="1">
              <a:solidFill>
                <a:schemeClr val="tx1"/>
              </a:solidFill>
            </a:rPr>
            <a:t>people</a:t>
          </a:r>
          <a:r>
            <a:rPr lang="en-US" dirty="0">
              <a:solidFill>
                <a:schemeClr val="tx1"/>
              </a:solidFill>
            </a:rPr>
            <a:t> with different problems. </a:t>
          </a:r>
          <a:endParaRPr lang="pl-PL" dirty="0">
            <a:solidFill>
              <a:schemeClr val="tx1"/>
            </a:solidFill>
          </a:endParaRPr>
        </a:p>
      </dsp:txBody>
      <dsp:txXfrm>
        <a:off x="462504" y="303082"/>
        <a:ext cx="8448134" cy="606165"/>
      </dsp:txXfrm>
    </dsp:sp>
    <dsp:sp modelId="{A7040496-D4AE-405F-9F56-8346114DD30E}">
      <dsp:nvSpPr>
        <dsp:cNvPr id="8" name="Owal 7"/>
        <dsp:cNvSpPr/>
      </dsp:nvSpPr>
      <dsp:spPr bwMode="white">
        <a:xfrm>
          <a:off x="83651" y="227312"/>
          <a:ext cx="757706" cy="757706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83651" y="227312"/>
        <a:ext cx="757706" cy="757706"/>
      </dsp:txXfrm>
    </dsp:sp>
    <dsp:sp modelId="{3280A0D8-AE14-4EA1-87EE-48235D992E1A}">
      <dsp:nvSpPr>
        <dsp:cNvPr id="9" name="Prostokąt 8"/>
        <dsp:cNvSpPr/>
      </dsp:nvSpPr>
      <dsp:spPr bwMode="white">
        <a:xfrm>
          <a:off x="682844" y="1212329"/>
          <a:ext cx="8227794" cy="60616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1143" tIns="45720" rIns="45720" bIns="4572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>
              <a:solidFill>
                <a:schemeClr val="tx1"/>
              </a:solidFill>
            </a:rPr>
            <a:t>The </a:t>
          </a:r>
          <a:r>
            <a:rPr lang="pl-PL" dirty="0" err="1">
              <a:solidFill>
                <a:schemeClr val="tx1"/>
              </a:solidFill>
            </a:rPr>
            <a:t>Department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is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located</a:t>
          </a:r>
          <a:r>
            <a:rPr lang="pl-PL" dirty="0">
              <a:solidFill>
                <a:schemeClr val="tx1"/>
              </a:solidFill>
            </a:rPr>
            <a:t> L-1 </a:t>
          </a:r>
          <a:r>
            <a:rPr lang="pl-PL" dirty="0" err="1">
              <a:solidFill>
                <a:schemeClr val="tx1"/>
              </a:solidFill>
            </a:rPr>
            <a:t>building</a:t>
          </a:r>
          <a:r>
            <a:rPr lang="pl-PL" dirty="0">
              <a:solidFill>
                <a:schemeClr val="tx1"/>
              </a:solidFill>
            </a:rPr>
            <a:t>.</a:t>
          </a:r>
          <a:endParaRPr lang="pl-PL" dirty="0"/>
        </a:p>
      </dsp:txBody>
      <dsp:txXfrm>
        <a:off x="682844" y="1212329"/>
        <a:ext cx="8227794" cy="606165"/>
      </dsp:txXfrm>
    </dsp:sp>
    <dsp:sp modelId="{C4D902F8-54EA-4DCE-8113-457A5A437109}">
      <dsp:nvSpPr>
        <dsp:cNvPr id="10" name="Owal 9"/>
        <dsp:cNvSpPr/>
      </dsp:nvSpPr>
      <dsp:spPr bwMode="white">
        <a:xfrm>
          <a:off x="303992" y="1136559"/>
          <a:ext cx="757706" cy="757706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03992" y="1136559"/>
        <a:ext cx="757706" cy="757706"/>
      </dsp:txXfrm>
    </dsp:sp>
    <dsp:sp modelId="{F75B3A52-A9AB-47DB-AC72-04B5B6D0659A}">
      <dsp:nvSpPr>
        <dsp:cNvPr id="11" name="Prostokąt 10"/>
        <dsp:cNvSpPr/>
      </dsp:nvSpPr>
      <dsp:spPr bwMode="white">
        <a:xfrm>
          <a:off x="462504" y="2121576"/>
          <a:ext cx="8448134" cy="60616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1143" tIns="45720" rIns="45720" bIns="4572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>
              <a:solidFill>
                <a:schemeClr val="tx1"/>
              </a:solidFill>
            </a:rPr>
            <a:t>For </a:t>
          </a:r>
          <a:r>
            <a:rPr lang="pl-PL" dirty="0" err="1">
              <a:solidFill>
                <a:schemeClr val="tx1"/>
              </a:solidFill>
            </a:rPr>
            <a:t>more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details</a:t>
          </a:r>
          <a:r>
            <a:rPr lang="pl-PL" dirty="0">
              <a:solidFill>
                <a:schemeClr val="tx1"/>
              </a:solidFill>
            </a:rPr>
            <a:t>, </a:t>
          </a:r>
          <a:r>
            <a:rPr lang="pl-PL" dirty="0" err="1">
              <a:solidFill>
                <a:schemeClr val="tx1"/>
              </a:solidFill>
            </a:rPr>
            <a:t>please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look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at</a:t>
          </a:r>
          <a:r>
            <a:rPr lang="pl-PL" dirty="0">
              <a:solidFill>
                <a:schemeClr val="tx1"/>
              </a:solidFill>
            </a:rPr>
            <a:t> the </a:t>
          </a:r>
          <a:r>
            <a:rPr lang="pl-PL" dirty="0" err="1">
              <a:solidFill>
                <a:schemeClr val="tx1"/>
              </a:solidFill>
            </a:rPr>
            <a:t>webside</a:t>
          </a:r>
          <a:r>
            <a:rPr lang="pl-PL" dirty="0">
              <a:solidFill>
                <a:schemeClr val="tx1"/>
              </a:solidFill>
            </a:rPr>
            <a:t>: </a:t>
          </a:r>
          <a:r>
            <a:rPr lang="pl-PL" dirty="0">
              <a:solidFill>
                <a:srgbClr val="00B0F0"/>
              </a:solidFill>
              <a:hlinkClick r:id="rId1"/>
            </a:rPr>
            <a:t>dpm.pwr.edu.pl/</a:t>
          </a:r>
          <a:endParaRPr lang="pl-PL" dirty="0">
            <a:solidFill>
              <a:srgbClr val="00B0F0"/>
            </a:solidFill>
          </a:endParaRPr>
        </a:p>
      </dsp:txBody>
      <dsp:txXfrm>
        <a:off x="462504" y="2121576"/>
        <a:ext cx="8448134" cy="606165"/>
      </dsp:txXfrm>
    </dsp:sp>
    <dsp:sp modelId="{55A8DD75-E779-470D-AF4E-5CDDB81DB1B9}">
      <dsp:nvSpPr>
        <dsp:cNvPr id="12" name="Owal 11"/>
        <dsp:cNvSpPr/>
      </dsp:nvSpPr>
      <dsp:spPr bwMode="white">
        <a:xfrm>
          <a:off x="83651" y="2045806"/>
          <a:ext cx="757706" cy="757706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83651" y="2045806"/>
        <a:ext cx="757706" cy="757706"/>
      </dsp:txXfrm>
    </dsp:sp>
    <dsp:sp modelId="{F04CDD2B-9093-405E-98B0-A032AB7A281F}">
      <dsp:nvSpPr>
        <dsp:cNvPr id="3" name="Prostokąt 2" hidden="1"/>
        <dsp:cNvSpPr/>
      </dsp:nvSpPr>
      <dsp:spPr>
        <a:xfrm>
          <a:off x="77737" y="57238"/>
          <a:ext cx="36000" cy="36000"/>
        </a:xfrm>
        <a:prstGeom prst="rect">
          <a:avLst/>
        </a:prstGeom>
      </dsp:spPr>
      <dsp:txXfrm>
        <a:off x="77737" y="57238"/>
        <a:ext cx="36000" cy="36000"/>
      </dsp:txXfrm>
    </dsp:sp>
    <dsp:sp modelId="{21AA9C06-3074-4D94-9F21-320ABB2D2BE9}">
      <dsp:nvSpPr>
        <dsp:cNvPr id="5" name="Prostokąt 4" hidden="1"/>
        <dsp:cNvSpPr/>
      </dsp:nvSpPr>
      <dsp:spPr>
        <a:xfrm>
          <a:off x="674277" y="1497412"/>
          <a:ext cx="36000" cy="36000"/>
        </a:xfrm>
        <a:prstGeom prst="rect">
          <a:avLst/>
        </a:prstGeom>
      </dsp:spPr>
      <dsp:txXfrm>
        <a:off x="674277" y="1497412"/>
        <a:ext cx="36000" cy="36000"/>
      </dsp:txXfrm>
    </dsp:sp>
    <dsp:sp modelId="{CF18FF7A-3713-4A2F-9C1C-0EF207211FA3}">
      <dsp:nvSpPr>
        <dsp:cNvPr id="6" name="Prostokąt 5" hidden="1"/>
        <dsp:cNvSpPr/>
      </dsp:nvSpPr>
      <dsp:spPr>
        <a:xfrm>
          <a:off x="77737" y="2937585"/>
          <a:ext cx="36000" cy="36000"/>
        </a:xfrm>
        <a:prstGeom prst="rect">
          <a:avLst/>
        </a:prstGeom>
      </dsp:spPr>
      <dsp:txXfrm>
        <a:off x="77737" y="2937585"/>
        <a:ext cx="36000" cy="3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8640960" cy="4681215"/>
        <a:chOff x="0" y="0"/>
        <a:chExt cx="8640960" cy="4681215"/>
      </a:xfrm>
    </dsp:grpSpPr>
    <dsp:sp modelId="{3661FDC1-85D7-4896-A186-36AB28077B30}">
      <dsp:nvSpPr>
        <dsp:cNvPr id="3" name="Trójkąt równoramienny 2"/>
        <dsp:cNvSpPr/>
      </dsp:nvSpPr>
      <dsp:spPr bwMode="white">
        <a:xfrm>
          <a:off x="1746233" y="0"/>
          <a:ext cx="4681215" cy="4681215"/>
        </a:xfrm>
        <a:prstGeom prst="triangle">
          <a:avLst/>
        </a:prstGeom>
      </dsp:spPr>
      <dsp:style>
        <a:lnRef idx="2">
          <a:schemeClr val="lt1"/>
        </a:lnRef>
        <a:fillRef idx="1">
          <a:schemeClr val="accent6">
            <a:alpha val="9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746233" y="0"/>
        <a:ext cx="4681215" cy="4681215"/>
      </dsp:txXfrm>
    </dsp:sp>
    <dsp:sp modelId="{AB152BB7-BE92-4155-992F-55BB099C8B0B}">
      <dsp:nvSpPr>
        <dsp:cNvPr id="4" name="Prostokąt zaokrąglony 3"/>
        <dsp:cNvSpPr/>
      </dsp:nvSpPr>
      <dsp:spPr bwMode="white">
        <a:xfrm>
          <a:off x="3969389" y="468122"/>
          <a:ext cx="3042790" cy="475552"/>
        </a:xfrm>
        <a:prstGeom prst="roundRect">
          <a:avLst/>
        </a:prstGeom>
      </dsp:spPr>
      <dsp:style>
        <a:lnRef idx="2">
          <a:schemeClr val="accent6">
            <a:alpha val="90000"/>
            <a:hueOff val="0"/>
            <a:satOff val="0"/>
            <a:lumOff val="0"/>
            <a:alpha val="90196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>
              <a:solidFill>
                <a:schemeClr val="dk1"/>
              </a:solidFill>
            </a:rPr>
            <a:t>Accessibility </a:t>
          </a:r>
          <a:r>
            <a:rPr lang="pl-PL" dirty="0" err="1">
              <a:solidFill>
                <a:schemeClr val="dk1"/>
              </a:solidFill>
            </a:rPr>
            <a:t>Leaders</a:t>
          </a:r>
          <a:endParaRPr lang="pl-PL" dirty="0">
            <a:solidFill>
              <a:schemeClr val="dk1"/>
            </a:solidFill>
          </a:endParaRPr>
        </a:p>
      </dsp:txBody>
      <dsp:txXfrm>
        <a:off x="3969389" y="468122"/>
        <a:ext cx="3042790" cy="475552"/>
      </dsp:txXfrm>
    </dsp:sp>
    <dsp:sp modelId="{381AE81A-58A9-4EC3-B4E2-8DAFC6CDB290}">
      <dsp:nvSpPr>
        <dsp:cNvPr id="5" name="Prostokąt zaokrąglony 4"/>
        <dsp:cNvSpPr/>
      </dsp:nvSpPr>
      <dsp:spPr bwMode="white">
        <a:xfrm>
          <a:off x="3969389" y="1003118"/>
          <a:ext cx="3042790" cy="475552"/>
        </a:xfrm>
        <a:prstGeom prst="roundRect">
          <a:avLst/>
        </a:prstGeom>
      </dsp:spPr>
      <dsp:style>
        <a:lnRef idx="2">
          <a:schemeClr val="accent6">
            <a:alpha val="90000"/>
            <a:hueOff val="0"/>
            <a:satOff val="0"/>
            <a:lumOff val="0"/>
            <a:alpha val="83529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 err="1">
              <a:solidFill>
                <a:schemeClr val="dk1"/>
              </a:solidFill>
            </a:rPr>
            <a:t>Educational</a:t>
          </a:r>
          <a:r>
            <a:rPr lang="pl-PL" dirty="0">
              <a:solidFill>
                <a:schemeClr val="dk1"/>
              </a:solidFill>
            </a:rPr>
            <a:t> </a:t>
          </a:r>
          <a:r>
            <a:rPr lang="pl-PL" dirty="0" err="1">
              <a:solidFill>
                <a:schemeClr val="dk1"/>
              </a:solidFill>
            </a:rPr>
            <a:t>assistant</a:t>
          </a:r>
          <a:endParaRPr lang="pl-PL" dirty="0">
            <a:solidFill>
              <a:schemeClr val="dk1"/>
            </a:solidFill>
          </a:endParaRPr>
        </a:p>
      </dsp:txBody>
      <dsp:txXfrm>
        <a:off x="3969389" y="1003118"/>
        <a:ext cx="3042790" cy="475552"/>
      </dsp:txXfrm>
    </dsp:sp>
    <dsp:sp modelId="{5EE1682B-A819-489A-A2CC-DFAA15D0A0CD}">
      <dsp:nvSpPr>
        <dsp:cNvPr id="6" name="Prostokąt zaokrąglony 5"/>
        <dsp:cNvSpPr/>
      </dsp:nvSpPr>
      <dsp:spPr bwMode="white">
        <a:xfrm>
          <a:off x="3969389" y="1538114"/>
          <a:ext cx="3042790" cy="475552"/>
        </a:xfrm>
        <a:prstGeom prst="roundRect">
          <a:avLst/>
        </a:prstGeom>
      </dsp:spPr>
      <dsp:style>
        <a:lnRef idx="2">
          <a:schemeClr val="accent6">
            <a:alpha val="90000"/>
            <a:hueOff val="0"/>
            <a:satOff val="0"/>
            <a:lumOff val="0"/>
            <a:alpha val="76863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>
              <a:solidFill>
                <a:schemeClr val="dk1"/>
              </a:solidFill>
            </a:rPr>
            <a:t>Language </a:t>
          </a:r>
          <a:r>
            <a:rPr lang="pl-PL" dirty="0" err="1">
              <a:solidFill>
                <a:schemeClr val="dk1"/>
              </a:solidFill>
            </a:rPr>
            <a:t>courses</a:t>
          </a:r>
          <a:endParaRPr lang="pl-PL" dirty="0">
            <a:solidFill>
              <a:schemeClr val="dk1"/>
            </a:solidFill>
          </a:endParaRPr>
        </a:p>
      </dsp:txBody>
      <dsp:txXfrm>
        <a:off x="3969389" y="1538114"/>
        <a:ext cx="3042790" cy="475552"/>
      </dsp:txXfrm>
    </dsp:sp>
    <dsp:sp modelId="{9F498F4C-7DE3-4826-B235-BA53CEE02A2A}">
      <dsp:nvSpPr>
        <dsp:cNvPr id="7" name="Prostokąt zaokrąglony 6"/>
        <dsp:cNvSpPr/>
      </dsp:nvSpPr>
      <dsp:spPr bwMode="white">
        <a:xfrm>
          <a:off x="3969389" y="2073110"/>
          <a:ext cx="3042790" cy="475552"/>
        </a:xfrm>
        <a:prstGeom prst="roundRect">
          <a:avLst/>
        </a:prstGeom>
      </dsp:spPr>
      <dsp:style>
        <a:lnRef idx="2">
          <a:schemeClr val="accent6">
            <a:alpha val="90000"/>
            <a:hueOff val="0"/>
            <a:satOff val="0"/>
            <a:lumOff val="0"/>
            <a:alpha val="70196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>
              <a:solidFill>
                <a:schemeClr val="dk1"/>
              </a:solidFill>
            </a:rPr>
            <a:t>Single </a:t>
          </a:r>
          <a:r>
            <a:rPr lang="pl-PL" dirty="0" err="1">
              <a:solidFill>
                <a:schemeClr val="dk1"/>
              </a:solidFill>
            </a:rPr>
            <a:t>rooms</a:t>
          </a:r>
          <a:r>
            <a:rPr lang="pl-PL" dirty="0">
              <a:solidFill>
                <a:schemeClr val="dk1"/>
              </a:solidFill>
            </a:rPr>
            <a:t> in </a:t>
          </a:r>
          <a:r>
            <a:rPr lang="pl-PL" dirty="0" err="1">
              <a:solidFill>
                <a:schemeClr val="dk1"/>
              </a:solidFill>
            </a:rPr>
            <a:t>dormitories</a:t>
          </a:r>
          <a:endParaRPr lang="pl-PL" dirty="0">
            <a:solidFill>
              <a:schemeClr val="dk1"/>
            </a:solidFill>
          </a:endParaRPr>
        </a:p>
      </dsp:txBody>
      <dsp:txXfrm>
        <a:off x="3969389" y="2073110"/>
        <a:ext cx="3042790" cy="475552"/>
      </dsp:txXfrm>
    </dsp:sp>
    <dsp:sp modelId="{8AE02370-3590-4E3A-BD2F-B8122974850B}">
      <dsp:nvSpPr>
        <dsp:cNvPr id="8" name="Prostokąt zaokrąglony 7"/>
        <dsp:cNvSpPr/>
      </dsp:nvSpPr>
      <dsp:spPr bwMode="white">
        <a:xfrm>
          <a:off x="3969389" y="2608106"/>
          <a:ext cx="3042790" cy="475552"/>
        </a:xfrm>
        <a:prstGeom prst="roundRect">
          <a:avLst/>
        </a:prstGeom>
      </dsp:spPr>
      <dsp:style>
        <a:lnRef idx="2">
          <a:schemeClr val="accent6">
            <a:alpha val="90000"/>
            <a:hueOff val="0"/>
            <a:satOff val="0"/>
            <a:lumOff val="0"/>
            <a:alpha val="63529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Solutions to facilitate the functioning of people in the process of gender transition</a:t>
          </a:r>
          <a:endParaRPr lang="pl-PL" dirty="0">
            <a:solidFill>
              <a:schemeClr val="dk1"/>
            </a:solidFill>
          </a:endParaRPr>
        </a:p>
      </dsp:txBody>
      <dsp:txXfrm>
        <a:off x="3969389" y="2608106"/>
        <a:ext cx="3042790" cy="475552"/>
      </dsp:txXfrm>
    </dsp:sp>
    <dsp:sp modelId="{8E94F234-1C44-49A9-9565-144ABDCE086F}">
      <dsp:nvSpPr>
        <dsp:cNvPr id="9" name="Prostokąt zaokrąglony 8"/>
        <dsp:cNvSpPr/>
      </dsp:nvSpPr>
      <dsp:spPr bwMode="white">
        <a:xfrm>
          <a:off x="3969389" y="3143102"/>
          <a:ext cx="3042790" cy="475552"/>
        </a:xfrm>
        <a:prstGeom prst="roundRect">
          <a:avLst/>
        </a:prstGeom>
      </dsp:spPr>
      <dsp:style>
        <a:lnRef idx="2">
          <a:schemeClr val="accent6">
            <a:alpha val="90000"/>
            <a:hueOff val="0"/>
            <a:satOff val="0"/>
            <a:lumOff val="0"/>
            <a:alpha val="56863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0" i="0" dirty="0">
              <a:solidFill>
                <a:schemeClr val="dk1"/>
              </a:solidFill>
            </a:rPr>
            <a:t>Special scholarship for students with disabilities</a:t>
          </a:r>
          <a:r>
            <a:rPr lang="pl-PL" b="0" i="0" dirty="0">
              <a:solidFill>
                <a:schemeClr val="dk1"/>
              </a:solidFill>
            </a:rPr>
            <a:t> and </a:t>
          </a:r>
          <a:r>
            <a:rPr lang="pl-PL" b="0" i="0" dirty="0" err="1">
              <a:solidFill>
                <a:schemeClr val="dk1"/>
              </a:solidFill>
            </a:rPr>
            <a:t>special</a:t>
          </a:r>
          <a:r>
            <a:rPr lang="pl-PL" b="0" i="0" dirty="0">
              <a:solidFill>
                <a:schemeClr val="dk1"/>
              </a:solidFill>
            </a:rPr>
            <a:t> </a:t>
          </a:r>
          <a:r>
            <a:rPr lang="pl-PL" b="0" i="0" dirty="0" err="1">
              <a:solidFill>
                <a:schemeClr val="dk1"/>
              </a:solidFill>
            </a:rPr>
            <a:t>needs</a:t>
          </a:r>
          <a:endParaRPr lang="pl-PL" dirty="0">
            <a:solidFill>
              <a:schemeClr val="dk1"/>
            </a:solidFill>
          </a:endParaRPr>
        </a:p>
      </dsp:txBody>
      <dsp:txXfrm>
        <a:off x="3969389" y="3143102"/>
        <a:ext cx="3042790" cy="475552"/>
      </dsp:txXfrm>
    </dsp:sp>
    <dsp:sp modelId="{CC2F14BF-7B53-4FE9-9072-C60B891694F2}">
      <dsp:nvSpPr>
        <dsp:cNvPr id="10" name="Prostokąt zaokrąglony 9"/>
        <dsp:cNvSpPr/>
      </dsp:nvSpPr>
      <dsp:spPr bwMode="white">
        <a:xfrm>
          <a:off x="3969389" y="3678098"/>
          <a:ext cx="3042790" cy="475552"/>
        </a:xfrm>
        <a:prstGeom prst="roundRect">
          <a:avLst/>
        </a:prstGeom>
      </dsp:spPr>
      <dsp:style>
        <a:lnRef idx="2">
          <a:schemeClr val="accent6">
            <a:alpha val="90000"/>
            <a:hueOff val="0"/>
            <a:satOff val="0"/>
            <a:lumOff val="0"/>
            <a:alpha val="50196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The help with contacts on the faculty</a:t>
          </a:r>
          <a:endParaRPr lang="pl-PL" dirty="0">
            <a:solidFill>
              <a:schemeClr val="dk1"/>
            </a:solidFill>
          </a:endParaRPr>
        </a:p>
      </dsp:txBody>
      <dsp:txXfrm>
        <a:off x="3969389" y="3678098"/>
        <a:ext cx="3042790" cy="475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1FDC1-85D7-4896-A186-36AB28077B30}">
      <dsp:nvSpPr>
        <dsp:cNvPr id="0" name=""/>
        <dsp:cNvSpPr/>
      </dsp:nvSpPr>
      <dsp:spPr>
        <a:xfrm>
          <a:off x="1700566" y="0"/>
          <a:ext cx="4681215" cy="4681215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AE81A-58A9-4EC3-B4E2-8DAFC6CDB290}">
      <dsp:nvSpPr>
        <dsp:cNvPr id="0" name=""/>
        <dsp:cNvSpPr/>
      </dsp:nvSpPr>
      <dsp:spPr>
        <a:xfrm>
          <a:off x="4041173" y="470635"/>
          <a:ext cx="3042789" cy="1108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 err="1"/>
            <a:t>Equipment</a:t>
          </a:r>
          <a:r>
            <a:rPr lang="pl-PL" sz="2600" kern="1200" dirty="0"/>
            <a:t> </a:t>
          </a:r>
          <a:r>
            <a:rPr lang="pl-PL" sz="2600" kern="1200" dirty="0" err="1"/>
            <a:t>rental</a:t>
          </a:r>
          <a:endParaRPr lang="pl-PL" sz="2600" kern="1200" dirty="0"/>
        </a:p>
      </dsp:txBody>
      <dsp:txXfrm>
        <a:off x="4095267" y="524729"/>
        <a:ext cx="2934601" cy="999943"/>
      </dsp:txXfrm>
    </dsp:sp>
    <dsp:sp modelId="{F7CD1C25-531B-455D-8575-9440BA2112ED}">
      <dsp:nvSpPr>
        <dsp:cNvPr id="0" name=""/>
        <dsp:cNvSpPr/>
      </dsp:nvSpPr>
      <dsp:spPr>
        <a:xfrm>
          <a:off x="4041173" y="1717283"/>
          <a:ext cx="3042789" cy="1108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0" i="0" kern="1200" dirty="0"/>
            <a:t>Integration and Training </a:t>
          </a:r>
          <a:r>
            <a:rPr lang="pl-PL" sz="2600" b="0" i="0" kern="1200" dirty="0" err="1"/>
            <a:t>Camp</a:t>
          </a:r>
          <a:endParaRPr lang="pl-PL" sz="2600" kern="1200" dirty="0"/>
        </a:p>
      </dsp:txBody>
      <dsp:txXfrm>
        <a:off x="4095267" y="1771377"/>
        <a:ext cx="2934601" cy="999943"/>
      </dsp:txXfrm>
    </dsp:sp>
    <dsp:sp modelId="{0C4FEB77-305F-4D08-B472-1CBC399C38EF}">
      <dsp:nvSpPr>
        <dsp:cNvPr id="0" name=""/>
        <dsp:cNvSpPr/>
      </dsp:nvSpPr>
      <dsp:spPr>
        <a:xfrm>
          <a:off x="4041173" y="2963931"/>
          <a:ext cx="3042789" cy="1108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Teaching material adaptation</a:t>
          </a:r>
          <a:endParaRPr lang="pl-PL" sz="2600" kern="1200" dirty="0"/>
        </a:p>
      </dsp:txBody>
      <dsp:txXfrm>
        <a:off x="4095267" y="3018025"/>
        <a:ext cx="2934601" cy="999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630B7-CEB1-43D5-9965-A95A036B1B27}">
      <dsp:nvSpPr>
        <dsp:cNvPr id="0" name=""/>
        <dsp:cNvSpPr/>
      </dsp:nvSpPr>
      <dsp:spPr>
        <a:xfrm>
          <a:off x="453520" y="998967"/>
          <a:ext cx="3592776" cy="77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833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dzd.pwr.edu.pl/en/accessibility-leaders/about-accessibility-leaders</a:t>
          </a:r>
          <a:endParaRPr lang="pl-PL" sz="1400" kern="1200" dirty="0">
            <a:solidFill>
              <a:srgbClr val="0070C0"/>
            </a:solidFill>
          </a:endParaRPr>
        </a:p>
      </dsp:txBody>
      <dsp:txXfrm>
        <a:off x="491486" y="1036933"/>
        <a:ext cx="3516844" cy="701810"/>
      </dsp:txXfrm>
    </dsp:sp>
    <dsp:sp modelId="{7C52CE91-6F6A-491A-9E61-3B541E1A8AE7}">
      <dsp:nvSpPr>
        <dsp:cNvPr id="0" name=""/>
        <dsp:cNvSpPr/>
      </dsp:nvSpPr>
      <dsp:spPr>
        <a:xfrm>
          <a:off x="0" y="142134"/>
          <a:ext cx="967469" cy="13375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DF488B8-6DAC-4EB1-BFD6-A3627B556B69}" type="datetimeFigureOut">
              <a:rPr lang="pl-PL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5067643-0794-4D4D-8F95-C11D3AFEF074}" type="slidenum">
              <a:rPr lang="pl-PL" altLang="pl-PL"/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F53C4B7-7886-4709-A812-653A8DBAF726}" type="datetimeFigureOut">
              <a:rPr lang="pl-PL"/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55638" y="4125913"/>
            <a:ext cx="52514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  <a:endParaRPr lang="pl-PL" noProof="0"/>
          </a:p>
          <a:p>
            <a:pPr lvl="1"/>
            <a:r>
              <a:rPr lang="pl-PL" noProof="0"/>
              <a:t>Drugi poziom</a:t>
            </a:r>
            <a:endParaRPr lang="pl-PL" noProof="0"/>
          </a:p>
          <a:p>
            <a:pPr lvl="2"/>
            <a:r>
              <a:rPr lang="pl-PL" noProof="0"/>
              <a:t>Trzeci poziom</a:t>
            </a:r>
            <a:endParaRPr lang="pl-PL" noProof="0"/>
          </a:p>
          <a:p>
            <a:pPr lvl="3"/>
            <a:r>
              <a:rPr lang="pl-PL" noProof="0"/>
              <a:t>Czwarty poziom</a:t>
            </a:r>
            <a:endParaRPr lang="pl-PL" noProof="0"/>
          </a:p>
          <a:p>
            <a:pPr lvl="4"/>
            <a:r>
              <a:rPr lang="pl-PL" noProof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722A893-860A-47F1-BBA3-A3D8B9AAA492}" type="slidenum">
              <a:rPr lang="pl-PL" altLang="pl-PL"/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/>
          <p:nvPr/>
        </p:nvSpPr>
        <p:spPr bwMode="auto">
          <a:xfrm>
            <a:off x="290513" y="2420938"/>
            <a:ext cx="86407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endParaRPr lang="pl-PL" kern="0" dirty="0">
              <a:latin typeface="Calibri" panose="020F0502020204030204" pitchFamily="34" charset="0"/>
            </a:endParaRPr>
          </a:p>
        </p:txBody>
      </p:sp>
      <p:pic>
        <p:nvPicPr>
          <p:cNvPr id="6" name="Symbol zastępczy obraz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-3056" r="-542" b="2946"/>
          <a:stretch>
            <a:fillRect/>
          </a:stretch>
        </p:blipFill>
        <p:spPr bwMode="auto">
          <a:xfrm>
            <a:off x="1403350" y="5649913"/>
            <a:ext cx="15335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356100" y="5707063"/>
            <a:ext cx="4662488" cy="1035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5759450"/>
            <a:ext cx="41417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ymbol zastępczy obrazu 2"/>
          <p:cNvSpPr>
            <a:spLocks noGrp="1"/>
          </p:cNvSpPr>
          <p:nvPr>
            <p:ph type="pic" idx="1" hasCustomPrompt="1"/>
          </p:nvPr>
        </p:nvSpPr>
        <p:spPr>
          <a:xfrm>
            <a:off x="125947" y="1988840"/>
            <a:ext cx="8892103" cy="35283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 hasCustomPrompt="1"/>
          </p:nvPr>
        </p:nvSpPr>
        <p:spPr>
          <a:xfrm>
            <a:off x="125947" y="116632"/>
            <a:ext cx="8892103" cy="1728192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312BA1CB-723B-4DD6-81C0-C42EA470AC4F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</a:fld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16632"/>
            <a:ext cx="2407096" cy="6009531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107504" y="116632"/>
            <a:ext cx="6369496" cy="600953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ymbol zastępczy obraz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-3056" r="-542" b="2946"/>
          <a:stretch>
            <a:fillRect/>
          </a:stretch>
        </p:blipFill>
        <p:spPr bwMode="auto">
          <a:xfrm>
            <a:off x="1403350" y="5649913"/>
            <a:ext cx="15335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356100" y="5707063"/>
            <a:ext cx="4662488" cy="1035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5759450"/>
            <a:ext cx="41417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4704169" y="2492896"/>
            <a:ext cx="4313881" cy="1152128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 hasCustomPrompt="1"/>
          </p:nvPr>
        </p:nvSpPr>
        <p:spPr>
          <a:xfrm>
            <a:off x="107504" y="116632"/>
            <a:ext cx="4464496" cy="53285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/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 hasCustomPrompt="1"/>
          </p:nvPr>
        </p:nvSpPr>
        <p:spPr>
          <a:xfrm>
            <a:off x="4704169" y="116632"/>
            <a:ext cx="4313881" cy="2232248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68FCB633-9C40-42C5-B877-F669369843DB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1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107505" y="1556792"/>
            <a:ext cx="8910546" cy="453650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29753" y="44624"/>
            <a:ext cx="8910546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 hasCustomPrompt="1"/>
          </p:nvPr>
        </p:nvSpPr>
        <p:spPr>
          <a:xfrm>
            <a:off x="129753" y="548680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97DB5171-9CDC-4F3C-9FD1-2AC2D02EB728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</a:fld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1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obrazu 2"/>
          <p:cNvSpPr>
            <a:spLocks noGrp="1"/>
          </p:cNvSpPr>
          <p:nvPr>
            <p:ph type="pic" idx="1" hasCustomPrompt="1"/>
          </p:nvPr>
        </p:nvSpPr>
        <p:spPr>
          <a:xfrm>
            <a:off x="377" y="1844823"/>
            <a:ext cx="4283591" cy="4320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 hasCustomPrompt="1"/>
          </p:nvPr>
        </p:nvSpPr>
        <p:spPr>
          <a:xfrm>
            <a:off x="4571428" y="1844823"/>
            <a:ext cx="4465067" cy="432048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 hasCustomPrompt="1"/>
          </p:nvPr>
        </p:nvSpPr>
        <p:spPr>
          <a:xfrm>
            <a:off x="107505" y="116632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7505" y="1120625"/>
            <a:ext cx="892899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694A729-90A0-497C-8522-C30AB22A7B4C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</a:fld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9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129753" y="1628801"/>
            <a:ext cx="4154215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 hasCustomPrompt="1"/>
          </p:nvPr>
        </p:nvSpPr>
        <p:spPr>
          <a:xfrm>
            <a:off x="4572000" y="1628801"/>
            <a:ext cx="4468299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29753" y="44624"/>
            <a:ext cx="8910546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 hasCustomPrompt="1"/>
          </p:nvPr>
        </p:nvSpPr>
        <p:spPr>
          <a:xfrm>
            <a:off x="129753" y="548680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825BB3E4-8823-4444-8110-C5FD1B5128FD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</a:fld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0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107505" y="1628800"/>
            <a:ext cx="4320000" cy="4464497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 hasCustomPrompt="1"/>
          </p:nvPr>
        </p:nvSpPr>
        <p:spPr>
          <a:xfrm>
            <a:off x="4698051" y="1628801"/>
            <a:ext cx="4320000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 hasCustomPrompt="1"/>
          </p:nvPr>
        </p:nvSpPr>
        <p:spPr>
          <a:xfrm>
            <a:off x="107505" y="116632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7505" y="1120625"/>
            <a:ext cx="432000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 hasCustomPrompt="1"/>
          </p:nvPr>
        </p:nvSpPr>
        <p:spPr>
          <a:xfrm>
            <a:off x="4698051" y="1120625"/>
            <a:ext cx="432000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148D9AC-2389-49B6-999F-D96FC4BE3365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</a:fld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7504" y="116632"/>
            <a:ext cx="3358009" cy="13184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050" y="116632"/>
            <a:ext cx="5461446" cy="60095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07504" y="1435100"/>
            <a:ext cx="335800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8942B39F-A12C-41BB-BAFF-2848B24C487E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</a:fld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 hasCustomPrompt="1"/>
          </p:nvPr>
        </p:nvSpPr>
        <p:spPr>
          <a:xfrm>
            <a:off x="0" y="283"/>
            <a:ext cx="9143622" cy="4727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169FDB7-2F87-484C-8F8E-98C01C7581A7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</a:fld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7504" y="116632"/>
            <a:ext cx="8928992" cy="1548656"/>
          </a:xfrm>
        </p:spPr>
        <p:txBody>
          <a:bodyPr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107504" y="1772817"/>
            <a:ext cx="8928992" cy="43924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280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pl-PL"/>
              <a:t>Kliknij, aby edytować styl wzorca tytułu</a:t>
            </a:r>
            <a:endParaRPr lang="pl-PL" altLang="pl-PL"/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773238"/>
            <a:ext cx="8280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pl-PL"/>
              <a:t>Kliknij, aby edytować style wzorca tekstu</a:t>
            </a:r>
            <a:endParaRPr lang="pl-PL" altLang="pl-PL"/>
          </a:p>
          <a:p>
            <a:pPr lvl="1"/>
            <a:r>
              <a:rPr lang="pl-PL" altLang="pl-PL"/>
              <a:t>Drugi poziom</a:t>
            </a:r>
            <a:endParaRPr lang="pl-PL" altLang="pl-PL"/>
          </a:p>
          <a:p>
            <a:pPr lvl="2"/>
            <a:r>
              <a:rPr lang="pl-PL" altLang="pl-PL"/>
              <a:t>Trzeci poziom</a:t>
            </a:r>
            <a:endParaRPr lang="pl-PL" altLang="pl-PL"/>
          </a:p>
          <a:p>
            <a:pPr lvl="3"/>
            <a:r>
              <a:rPr lang="pl-PL" altLang="pl-PL"/>
              <a:t>Czwarty poziom</a:t>
            </a:r>
            <a:endParaRPr lang="pl-PL" altLang="pl-PL"/>
          </a:p>
          <a:p>
            <a:pPr lvl="4"/>
            <a:r>
              <a:rPr lang="pl-PL" altLang="pl-PL"/>
              <a:t>Piąty poziom</a:t>
            </a:r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randomBa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7.png"/><Relationship Id="rId7" Type="http://schemas.microsoft.com/office/2007/relationships/diagramDrawing" Target="../diagrams/drawin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3" Type="http://schemas.openxmlformats.org/officeDocument/2006/relationships/diagramData" Target="../diagrams/data4.xml"/><Relationship Id="rId2" Type="http://schemas.openxmlformats.org/officeDocument/2006/relationships/hyperlink" Target="https://dzd.pwr.edu.pl/en" TargetMode="External"/><Relationship Id="rId1" Type="http://schemas.openxmlformats.org/officeDocument/2006/relationships/hyperlink" Target="mailto:pomoc.n@pwr.edu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1"/>
          <p:cNvSpPr>
            <a:spLocks noGrp="1" noTextEdit="1"/>
          </p:cNvSpPr>
          <p:nvPr>
            <p:ph type="pic" idx="1"/>
          </p:nvPr>
        </p:nvSpPr>
        <p:spPr>
          <a:xfrm>
            <a:off x="125413" y="1989138"/>
            <a:ext cx="8893175" cy="3527425"/>
          </a:xfrm>
        </p:spPr>
      </p:sp>
      <p:sp>
        <p:nvSpPr>
          <p:cNvPr id="12291" name="Symbol zastępczy tekstu 2"/>
          <p:cNvSpPr>
            <a:spLocks noGrp="1"/>
          </p:cNvSpPr>
          <p:nvPr>
            <p:ph type="body" idx="11"/>
          </p:nvPr>
        </p:nvSpPr>
        <p:spPr>
          <a:xfrm>
            <a:off x="125413" y="115888"/>
            <a:ext cx="8893175" cy="1728787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pl-PL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Department of Accessibility</a:t>
            </a:r>
            <a:endParaRPr kumimoji="0" lang="pl-PL" altLang="pl-PL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pl-PL" altLang="pl-PL" dirty="0"/>
          </a:p>
        </p:txBody>
      </p:sp>
      <p:pic>
        <p:nvPicPr>
          <p:cNvPr id="4" name="Symbol zastępczy obrazu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3" b="14743"/>
          <a:stretch>
            <a:fillRect/>
          </a:stretch>
        </p:blipFill>
        <p:spPr bwMode="auto">
          <a:xfrm>
            <a:off x="125412" y="1844675"/>
            <a:ext cx="88931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ekstu 1"/>
          <p:cNvSpPr>
            <a:spLocks noGrp="1"/>
          </p:cNvSpPr>
          <p:nvPr>
            <p:ph type="body" idx="10"/>
          </p:nvPr>
        </p:nvSpPr>
        <p:spPr>
          <a:xfrm>
            <a:off x="107951" y="2420889"/>
            <a:ext cx="8910638" cy="1224012"/>
          </a:xfrm>
        </p:spPr>
        <p:txBody>
          <a:bodyPr/>
          <a:lstStyle/>
          <a:p>
            <a:endParaRPr lang="pl-PL" altLang="pl-PL" sz="2800" dirty="0"/>
          </a:p>
          <a:p>
            <a:pPr algn="ctr"/>
            <a:r>
              <a:rPr lang="en-US" altLang="pl-PL" sz="2800" b="1" dirty="0"/>
              <a:t>We offer the sup</a:t>
            </a:r>
            <a:r>
              <a:rPr lang="pl-PL" altLang="pl-PL" sz="2800" b="1" dirty="0"/>
              <a:t>p</a:t>
            </a:r>
            <a:r>
              <a:rPr lang="en-US" altLang="pl-PL" sz="2800" b="1" dirty="0"/>
              <a:t>ort for Candidates, Students</a:t>
            </a:r>
            <a:r>
              <a:rPr lang="pl-PL" altLang="pl-PL" sz="2800" b="1" dirty="0"/>
              <a:t> and </a:t>
            </a:r>
            <a:r>
              <a:rPr lang="pl-PL" altLang="pl-PL" sz="2800" b="1" dirty="0" err="1"/>
              <a:t>PhD</a:t>
            </a:r>
            <a:r>
              <a:rPr lang="pl-PL" altLang="pl-PL" sz="2800" b="1" dirty="0"/>
              <a:t> </a:t>
            </a:r>
            <a:r>
              <a:rPr lang="pl-PL" altLang="pl-PL" sz="2800" b="1" dirty="0" err="1"/>
              <a:t>Students</a:t>
            </a:r>
            <a:r>
              <a:rPr lang="en-US" altLang="pl-PL" sz="2800" b="1" dirty="0"/>
              <a:t> with disabilities and special needs.</a:t>
            </a:r>
            <a:endParaRPr lang="en-US" altLang="pl-PL" sz="2800" b="1" dirty="0"/>
          </a:p>
          <a:p>
            <a:endParaRPr lang="pl-PL" altLang="pl-PL" dirty="0"/>
          </a:p>
        </p:txBody>
      </p:sp>
      <p:sp>
        <p:nvSpPr>
          <p:cNvPr id="13316" name="Symbol zastępczy tekstu 3"/>
          <p:cNvSpPr>
            <a:spLocks noGrp="1"/>
          </p:cNvSpPr>
          <p:nvPr>
            <p:ph type="body" idx="11"/>
          </p:nvPr>
        </p:nvSpPr>
        <p:spPr>
          <a:xfrm>
            <a:off x="107949" y="115888"/>
            <a:ext cx="8910639" cy="2016968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over a dozen of years,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Wrocław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University of Science and Technology (WUST) has been implementing the idea of a university "without barriers", open and friendly to young people with </a:t>
            </a:r>
            <a:r>
              <a:rPr kumimoji="0" lang="pl-PL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health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l-PL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issues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endParaRPr kumimoji="0" lang="pl-PL" altLang="pl-PL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pl-PL" altLang="pl-PL" dirty="0"/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1"/>
          </p:nvPr>
        </p:nvGraphicFramePr>
        <p:xfrm>
          <a:off x="107950" y="1913588"/>
          <a:ext cx="8910638" cy="303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Symbol zastępczy tekstu 3"/>
          <p:cNvSpPr>
            <a:spLocks noGrp="1"/>
          </p:cNvSpPr>
          <p:nvPr>
            <p:ph type="body" idx="11"/>
          </p:nvPr>
        </p:nvSpPr>
        <p:spPr>
          <a:xfrm>
            <a:off x="133143" y="404664"/>
            <a:ext cx="9036049" cy="71958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pl-PL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Psychological Support and Mediation </a:t>
            </a:r>
            <a:r>
              <a:rPr kumimoji="0" lang="pl-PL" altLang="pl-PL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Office</a:t>
            </a:r>
            <a:endParaRPr lang="pl-PL" altLang="pl-PL" dirty="0"/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1"/>
          </p:nvPr>
        </p:nvGraphicFramePr>
        <p:xfrm>
          <a:off x="251520" y="1196752"/>
          <a:ext cx="8640960" cy="468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5364" name="Symbol zastępczy tekstu 3"/>
          <p:cNvSpPr>
            <a:spLocks noGrp="1"/>
          </p:cNvSpPr>
          <p:nvPr>
            <p:ph type="body" idx="12"/>
          </p:nvPr>
        </p:nvSpPr>
        <p:spPr>
          <a:xfrm>
            <a:off x="107950" y="115888"/>
            <a:ext cx="8910638" cy="865187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l-PL" altLang="pl-PL" sz="24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pl-PL" altLang="pl-PL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</a:t>
            </a:r>
            <a: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for </a:t>
            </a:r>
            <a:r>
              <a:rPr kumimoji="0" lang="pl-PL" altLang="pl-PL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people</a:t>
            </a:r>
            <a: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with </a:t>
            </a:r>
            <a:r>
              <a:rPr kumimoji="0" lang="pl-PL" altLang="pl-PL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special</a:t>
            </a:r>
            <a: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l-PL" altLang="pl-PL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needs</a:t>
            </a:r>
            <a: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b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pl-PL" altLang="pl-PL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also</a:t>
            </a:r>
            <a: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with </a:t>
            </a:r>
            <a:r>
              <a:rPr kumimoji="0" lang="pl-PL" altLang="pl-PL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disabilities</a:t>
            </a:r>
            <a: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pl-PL" altLang="pl-PL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pl-PL" altLang="pl-PL" dirty="0"/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1"/>
          </p:nvPr>
        </p:nvGraphicFramePr>
        <p:xfrm>
          <a:off x="107950" y="1196752"/>
          <a:ext cx="8784530" cy="468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5364" name="Symbol zastępczy tekstu 3"/>
          <p:cNvSpPr>
            <a:spLocks noGrp="1"/>
          </p:cNvSpPr>
          <p:nvPr>
            <p:ph type="body" idx="12"/>
          </p:nvPr>
        </p:nvSpPr>
        <p:spPr>
          <a:xfrm>
            <a:off x="107950" y="115888"/>
            <a:ext cx="8910638" cy="865187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l-PL" altLang="pl-PL" sz="24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l-PL" altLang="pl-P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pl-PL" altLang="pl-P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</a:t>
            </a:r>
            <a:r>
              <a:rPr kumimoji="0" lang="pl-PL" altLang="pl-P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for </a:t>
            </a:r>
            <a:r>
              <a:rPr kumimoji="0" lang="pl-PL" altLang="pl-P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people</a:t>
            </a:r>
            <a:r>
              <a:rPr kumimoji="0" lang="pl-PL" altLang="pl-P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with </a:t>
            </a:r>
            <a:r>
              <a:rPr kumimoji="0" lang="pl-PL" altLang="pl-P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</a:t>
            </a:r>
            <a:r>
              <a:rPr kumimoji="0" lang="pl-PL" altLang="pl-P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disabilities</a:t>
            </a:r>
            <a:endParaRPr kumimoji="0" lang="pl-PL" altLang="pl-PL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pl-PL" altLang="pl-PL" dirty="0"/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107950" y="1628775"/>
            <a:ext cx="4319588" cy="4464050"/>
          </a:xfrm>
        </p:spPr>
        <p:txBody>
          <a:bodyPr/>
          <a:lstStyle/>
          <a:p>
            <a:r>
              <a:rPr lang="pl-PL" altLang="pl-PL" dirty="0" err="1"/>
              <a:t>phone</a:t>
            </a:r>
            <a:r>
              <a:rPr lang="pl-PL" altLang="pl-PL" dirty="0"/>
              <a:t> 71 320 43 20</a:t>
            </a:r>
            <a:endParaRPr lang="pl-PL" altLang="pl-PL" dirty="0"/>
          </a:p>
          <a:p>
            <a:r>
              <a:rPr lang="pl-PL" altLang="pl-PL" dirty="0">
                <a:solidFill>
                  <a:srgbClr val="0070C0"/>
                </a:solidFill>
                <a:hlinkClick r:id="rId1"/>
              </a:rPr>
              <a:t>pomoc.n@pwr.edu.pl</a:t>
            </a:r>
            <a:endParaRPr lang="pl-PL" altLang="pl-PL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altLang="pl-P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pl-PL" sz="2000" dirty="0"/>
              <a:t>Duty hours for students:</a:t>
            </a:r>
            <a:endParaRPr lang="en-US" altLang="pl-PL" sz="2000" dirty="0"/>
          </a:p>
          <a:p>
            <a:pPr marL="0" indent="0">
              <a:buNone/>
            </a:pPr>
            <a:r>
              <a:rPr lang="en-US" altLang="pl-PL" sz="2000" dirty="0"/>
              <a:t>Monday - Friday 8:00 a.m. - 2:</a:t>
            </a:r>
            <a:r>
              <a:rPr lang="pl-PL" altLang="pl-PL" sz="2000" dirty="0"/>
              <a:t>00</a:t>
            </a:r>
            <a:r>
              <a:rPr lang="en-US" altLang="pl-PL" sz="2000" dirty="0"/>
              <a:t> p.m.</a:t>
            </a:r>
            <a:endParaRPr lang="pl-PL" altLang="pl-PL" sz="2000" dirty="0"/>
          </a:p>
          <a:p>
            <a:pPr marL="0" indent="0">
              <a:buNone/>
            </a:pPr>
            <a:r>
              <a:rPr lang="pl-PL" altLang="pl-PL" sz="2000" dirty="0"/>
              <a:t>(</a:t>
            </a:r>
            <a:r>
              <a:rPr lang="pl-PL" altLang="pl-PL" sz="2000" dirty="0" err="1"/>
              <a:t>building</a:t>
            </a:r>
            <a:r>
              <a:rPr lang="pl-PL" altLang="pl-PL" sz="2000" dirty="0"/>
              <a:t> C-13, </a:t>
            </a:r>
            <a:r>
              <a:rPr lang="pl-PL" altLang="pl-PL" sz="2000" dirty="0" err="1"/>
              <a:t>room</a:t>
            </a:r>
            <a:r>
              <a:rPr lang="pl-PL" altLang="pl-PL" sz="2000" dirty="0"/>
              <a:t> 1.08)</a:t>
            </a: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r>
              <a:rPr lang="pl-PL" altLang="pl-PL" sz="2000" dirty="0" err="1"/>
              <a:t>webside</a:t>
            </a:r>
            <a:r>
              <a:rPr lang="pl-PL" altLang="pl-PL" sz="2000" dirty="0"/>
              <a:t>: </a:t>
            </a:r>
            <a:r>
              <a:rPr lang="pl-PL" altLang="pl-PL" sz="2000" dirty="0">
                <a:solidFill>
                  <a:srgbClr val="00B0F0"/>
                </a:solidFill>
                <a:hlinkClick r:id="rId2"/>
              </a:rPr>
              <a:t>dzd.pwr.edu.pl/en</a:t>
            </a:r>
            <a:endParaRPr lang="pl-PL" altLang="pl-PL" sz="2000" dirty="0">
              <a:solidFill>
                <a:srgbClr val="00B0F0"/>
              </a:solidFill>
            </a:endParaRPr>
          </a:p>
        </p:txBody>
      </p:sp>
      <p:sp>
        <p:nvSpPr>
          <p:cNvPr id="17411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697413" y="1628775"/>
            <a:ext cx="4321175" cy="4464050"/>
          </a:xfrm>
        </p:spPr>
        <p:txBody>
          <a:bodyPr/>
          <a:lstStyle/>
          <a:p>
            <a:r>
              <a:rPr lang="pl-PL" altLang="pl-PL" dirty="0" err="1"/>
              <a:t>phone</a:t>
            </a:r>
            <a:r>
              <a:rPr lang="pl-PL" altLang="pl-PL" dirty="0"/>
              <a:t> 669 660 688</a:t>
            </a:r>
            <a:endParaRPr lang="pl-PL" altLang="pl-PL" dirty="0"/>
          </a:p>
          <a:p>
            <a:r>
              <a:rPr lang="pl-PL" altLang="pl-PL" u="sng" dirty="0">
                <a:solidFill>
                  <a:srgbClr val="0070C0"/>
                </a:solidFill>
              </a:rPr>
              <a:t>katarzyna.jach@pwr.edu.pl</a:t>
            </a:r>
            <a:r>
              <a:rPr lang="pl-PL" altLang="pl-PL" dirty="0">
                <a:solidFill>
                  <a:srgbClr val="0070C0"/>
                </a:solidFill>
              </a:rPr>
              <a:t> </a:t>
            </a:r>
            <a:endParaRPr lang="pl-PL" altLang="pl-PL" dirty="0">
              <a:solidFill>
                <a:srgbClr val="0070C0"/>
              </a:solidFill>
            </a:endParaRPr>
          </a:p>
        </p:txBody>
      </p:sp>
      <p:sp>
        <p:nvSpPr>
          <p:cNvPr id="17412" name="Symbol zastępczy tekstu 3"/>
          <p:cNvSpPr>
            <a:spLocks noGrp="1"/>
          </p:cNvSpPr>
          <p:nvPr>
            <p:ph type="body" idx="12"/>
          </p:nvPr>
        </p:nvSpPr>
        <p:spPr>
          <a:xfrm>
            <a:off x="107950" y="115888"/>
            <a:ext cx="8910638" cy="865187"/>
          </a:xfrm>
        </p:spPr>
        <p:txBody>
          <a:bodyPr/>
          <a:lstStyle/>
          <a:p>
            <a:pPr algn="ctr"/>
            <a:r>
              <a:rPr lang="pl-PL" altLang="pl-PL" b="1" dirty="0" err="1"/>
              <a:t>Contact</a:t>
            </a:r>
            <a:r>
              <a:rPr lang="pl-PL" altLang="pl-PL" b="1" dirty="0"/>
              <a:t> </a:t>
            </a:r>
            <a:r>
              <a:rPr lang="pl-PL" altLang="pl-PL" b="1" dirty="0" err="1"/>
              <a:t>us</a:t>
            </a:r>
            <a:endParaRPr lang="pl-PL" altLang="pl-PL" b="1" dirty="0"/>
          </a:p>
        </p:txBody>
      </p:sp>
      <p:sp>
        <p:nvSpPr>
          <p:cNvPr id="17413" name="Symbol zastępczy tekstu 4"/>
          <p:cNvSpPr>
            <a:spLocks noGrp="1"/>
          </p:cNvSpPr>
          <p:nvPr>
            <p:ph type="body" idx="10"/>
          </p:nvPr>
        </p:nvSpPr>
        <p:spPr>
          <a:xfrm>
            <a:off x="107950" y="1120775"/>
            <a:ext cx="4319588" cy="508000"/>
          </a:xfrm>
        </p:spPr>
        <p:txBody>
          <a:bodyPr/>
          <a:lstStyle/>
          <a:p>
            <a:r>
              <a:rPr lang="en-US" altLang="pl-PL" sz="2000" dirty="0"/>
              <a:t>Department of Accessibility</a:t>
            </a:r>
            <a:endParaRPr lang="pl-PL" altLang="pl-PL" sz="2000" dirty="0"/>
          </a:p>
        </p:txBody>
      </p:sp>
      <p:sp>
        <p:nvSpPr>
          <p:cNvPr id="17414" name="Symbol zastępczy tekstu 5"/>
          <p:cNvSpPr>
            <a:spLocks noGrp="1"/>
          </p:cNvSpPr>
          <p:nvPr>
            <p:ph type="body" idx="13"/>
          </p:nvPr>
        </p:nvSpPr>
        <p:spPr>
          <a:xfrm>
            <a:off x="4697413" y="1120775"/>
            <a:ext cx="4321175" cy="508000"/>
          </a:xfrm>
        </p:spPr>
        <p:txBody>
          <a:bodyPr/>
          <a:lstStyle/>
          <a:p>
            <a:r>
              <a:rPr lang="en-US" altLang="pl-PL" sz="1800" dirty="0"/>
              <a:t>Rector's </a:t>
            </a:r>
            <a:r>
              <a:rPr lang="en-US" altLang="pl-PL" sz="1800" dirty="0" err="1"/>
              <a:t>Plenipotentiar</a:t>
            </a:r>
            <a:r>
              <a:rPr lang="pl-PL" altLang="pl-PL" sz="1800" dirty="0"/>
              <a:t>y for Accessibility</a:t>
            </a:r>
            <a:endParaRPr lang="pl-PL" altLang="pl-PL" sz="1800" dirty="0"/>
          </a:p>
        </p:txBody>
      </p:sp>
      <p:sp>
        <p:nvSpPr>
          <p:cNvPr id="7" name="Symbol zastępczy tekstu 5"/>
          <p:cNvSpPr txBox="1"/>
          <p:nvPr/>
        </p:nvSpPr>
        <p:spPr bwMode="auto">
          <a:xfrm>
            <a:off x="4718576" y="3175000"/>
            <a:ext cx="4321175" cy="508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altLang="pl-PL" sz="1600" kern="0" dirty="0"/>
              <a:t>Accessibility </a:t>
            </a:r>
            <a:r>
              <a:rPr lang="pl-PL" altLang="pl-PL" sz="1600" kern="0" dirty="0" err="1"/>
              <a:t>Leaders</a:t>
            </a:r>
            <a:endParaRPr lang="pl-PL" altLang="pl-PL" sz="1600" kern="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4788024" y="3889503"/>
          <a:ext cx="4230564" cy="201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8576" y="4191000"/>
            <a:ext cx="1094060" cy="109829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prezentacja_v1_2017-03_en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prezentacja_v1_2017-03_en</Template>
  <TotalTime>0</TotalTime>
  <Words>778</Words>
  <Application>WPS Presentation</Application>
  <PresentationFormat>Pokaz na ekranie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Trebuchet MS</vt:lpstr>
      <vt:lpstr>Microsoft YaHei</vt:lpstr>
      <vt:lpstr>Arial Unicode MS</vt:lpstr>
      <vt:lpstr>prezentacja_v1_2017-03_en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Zgrzebnicka</dc:creator>
  <cp:lastModifiedBy>Marta Liszkowska</cp:lastModifiedBy>
  <cp:revision>20</cp:revision>
  <dcterms:created xsi:type="dcterms:W3CDTF">2023-09-26T08:38:00Z</dcterms:created>
  <dcterms:modified xsi:type="dcterms:W3CDTF">2025-09-18T12:27:35Z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7D14A0A505324C7CA1D7ED1A55397629_13</vt:lpwstr>
  </property>
  <property fmtid="{D5CDD505-2E9C-101B-9397-08002B2CF9AE}" pid="3" name="KSOProductBuildVer">
    <vt:lpwstr>1045-12.2.0.22549</vt:lpwstr>
  </property>
</Properties>
</file>